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5" r:id="rId1"/>
  </p:sldMasterIdLst>
  <p:sldIdLst>
    <p:sldId id="256" r:id="rId2"/>
    <p:sldId id="257" r:id="rId3"/>
    <p:sldId id="263" r:id="rId4"/>
    <p:sldId id="264" r:id="rId5"/>
    <p:sldId id="270" r:id="rId6"/>
    <p:sldId id="267" r:id="rId7"/>
    <p:sldId id="262" r:id="rId8"/>
    <p:sldId id="266" r:id="rId9"/>
    <p:sldId id="268" r:id="rId10"/>
    <p:sldId id="269" r:id="rId11"/>
    <p:sldId id="271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B4CB43D-177F-D547-8CBF-A9D3C382FBF0}" v="1" dt="2020-03-24T09:26:25.23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266" autoAdjust="0"/>
    <p:restoredTop sz="96310"/>
  </p:normalViewPr>
  <p:slideViewPr>
    <p:cSldViewPr snapToGrid="0">
      <p:cViewPr varScale="1">
        <p:scale>
          <a:sx n="181" d="100"/>
          <a:sy n="181" d="100"/>
        </p:scale>
        <p:origin x="49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D Landgrebe" userId="921edb75-05d0-42c9-b1e2-8db0895daacc" providerId="ADAL" clId="{12E92E09-945A-491A-A0D1-48F112F65D67}"/>
    <pc:docChg chg="undo custSel addSld modSld sldOrd">
      <pc:chgData name="JD Landgrebe" userId="921edb75-05d0-42c9-b1e2-8db0895daacc" providerId="ADAL" clId="{12E92E09-945A-491A-A0D1-48F112F65D67}" dt="2020-03-09T15:49:13.963" v="1508"/>
      <pc:docMkLst>
        <pc:docMk/>
      </pc:docMkLst>
      <pc:sldChg chg="modSp">
        <pc:chgData name="JD Landgrebe" userId="921edb75-05d0-42c9-b1e2-8db0895daacc" providerId="ADAL" clId="{12E92E09-945A-491A-A0D1-48F112F65D67}" dt="2020-02-18T23:27:24.867" v="78" actId="14100"/>
        <pc:sldMkLst>
          <pc:docMk/>
          <pc:sldMk cId="1160416326" sldId="256"/>
        </pc:sldMkLst>
        <pc:spChg chg="mod">
          <ac:chgData name="JD Landgrebe" userId="921edb75-05d0-42c9-b1e2-8db0895daacc" providerId="ADAL" clId="{12E92E09-945A-491A-A0D1-48F112F65D67}" dt="2020-02-18T23:27:24.867" v="78" actId="14100"/>
          <ac:spMkLst>
            <pc:docMk/>
            <pc:sldMk cId="1160416326" sldId="256"/>
            <ac:spMk id="2" creationId="{AD01B61E-9FFB-4EB6-A506-9C9F4E3651FB}"/>
          </ac:spMkLst>
        </pc:spChg>
        <pc:spChg chg="mod">
          <ac:chgData name="JD Landgrebe" userId="921edb75-05d0-42c9-b1e2-8db0895daacc" providerId="ADAL" clId="{12E92E09-945A-491A-A0D1-48F112F65D67}" dt="2020-02-18T23:27:14.680" v="75" actId="20577"/>
          <ac:spMkLst>
            <pc:docMk/>
            <pc:sldMk cId="1160416326" sldId="256"/>
            <ac:spMk id="3" creationId="{EF0DA793-322F-4FF7-8530-524FB53C7C57}"/>
          </ac:spMkLst>
        </pc:spChg>
      </pc:sldChg>
      <pc:sldChg chg="modSp">
        <pc:chgData name="JD Landgrebe" userId="921edb75-05d0-42c9-b1e2-8db0895daacc" providerId="ADAL" clId="{12E92E09-945A-491A-A0D1-48F112F65D67}" dt="2020-02-19T15:11:09.320" v="1398" actId="20577"/>
        <pc:sldMkLst>
          <pc:docMk/>
          <pc:sldMk cId="2167497379" sldId="257"/>
        </pc:sldMkLst>
        <pc:spChg chg="mod">
          <ac:chgData name="JD Landgrebe" userId="921edb75-05d0-42c9-b1e2-8db0895daacc" providerId="ADAL" clId="{12E92E09-945A-491A-A0D1-48F112F65D67}" dt="2020-02-19T15:11:09.320" v="1398" actId="20577"/>
          <ac:spMkLst>
            <pc:docMk/>
            <pc:sldMk cId="2167497379" sldId="257"/>
            <ac:spMk id="3" creationId="{F6CC5DE2-2678-4F40-A49A-D84BF4E75F4F}"/>
          </ac:spMkLst>
        </pc:spChg>
      </pc:sldChg>
      <pc:sldChg chg="modSp">
        <pc:chgData name="JD Landgrebe" userId="921edb75-05d0-42c9-b1e2-8db0895daacc" providerId="ADAL" clId="{12E92E09-945A-491A-A0D1-48F112F65D67}" dt="2020-02-19T13:29:47.659" v="283" actId="20577"/>
        <pc:sldMkLst>
          <pc:docMk/>
          <pc:sldMk cId="3420838183" sldId="259"/>
        </pc:sldMkLst>
        <pc:spChg chg="mod">
          <ac:chgData name="JD Landgrebe" userId="921edb75-05d0-42c9-b1e2-8db0895daacc" providerId="ADAL" clId="{12E92E09-945A-491A-A0D1-48F112F65D67}" dt="2020-02-19T13:29:47.659" v="283" actId="20577"/>
          <ac:spMkLst>
            <pc:docMk/>
            <pc:sldMk cId="3420838183" sldId="259"/>
            <ac:spMk id="3" creationId="{14D1BE8F-0F77-45D8-9269-F398F9BADB81}"/>
          </ac:spMkLst>
        </pc:spChg>
      </pc:sldChg>
      <pc:sldChg chg="modSp">
        <pc:chgData name="JD Landgrebe" userId="921edb75-05d0-42c9-b1e2-8db0895daacc" providerId="ADAL" clId="{12E92E09-945A-491A-A0D1-48F112F65D67}" dt="2020-02-19T21:15:34.541" v="1493" actId="14100"/>
        <pc:sldMkLst>
          <pc:docMk/>
          <pc:sldMk cId="1804068571" sldId="260"/>
        </pc:sldMkLst>
        <pc:spChg chg="mod">
          <ac:chgData name="JD Landgrebe" userId="921edb75-05d0-42c9-b1e2-8db0895daacc" providerId="ADAL" clId="{12E92E09-945A-491A-A0D1-48F112F65D67}" dt="2020-02-19T21:15:01.401" v="1491" actId="20577"/>
          <ac:spMkLst>
            <pc:docMk/>
            <pc:sldMk cId="1804068571" sldId="260"/>
            <ac:spMk id="15" creationId="{F1B7741F-94E1-4303-9F18-9E99B77FBF7D}"/>
          </ac:spMkLst>
        </pc:spChg>
        <pc:picChg chg="mod">
          <ac:chgData name="JD Landgrebe" userId="921edb75-05d0-42c9-b1e2-8db0895daacc" providerId="ADAL" clId="{12E92E09-945A-491A-A0D1-48F112F65D67}" dt="2020-02-19T21:15:34.541" v="1493" actId="14100"/>
          <ac:picMkLst>
            <pc:docMk/>
            <pc:sldMk cId="1804068571" sldId="260"/>
            <ac:picMk id="17" creationId="{85809E8F-4050-4EC0-B299-906A215AED1C}"/>
          </ac:picMkLst>
        </pc:picChg>
      </pc:sldChg>
      <pc:sldChg chg="addSp delSp modSp">
        <pc:chgData name="JD Landgrebe" userId="921edb75-05d0-42c9-b1e2-8db0895daacc" providerId="ADAL" clId="{12E92E09-945A-491A-A0D1-48F112F65D67}" dt="2020-02-19T15:11:29.445" v="1399" actId="20577"/>
        <pc:sldMkLst>
          <pc:docMk/>
          <pc:sldMk cId="492905031" sldId="261"/>
        </pc:sldMkLst>
        <pc:spChg chg="mod">
          <ac:chgData name="JD Landgrebe" userId="921edb75-05d0-42c9-b1e2-8db0895daacc" providerId="ADAL" clId="{12E92E09-945A-491A-A0D1-48F112F65D67}" dt="2020-02-19T15:11:29.445" v="1399" actId="20577"/>
          <ac:spMkLst>
            <pc:docMk/>
            <pc:sldMk cId="492905031" sldId="261"/>
            <ac:spMk id="3" creationId="{1B925E72-E667-48B7-8C7C-2F63B3F63617}"/>
          </ac:spMkLst>
        </pc:spChg>
        <pc:spChg chg="add mod ord">
          <ac:chgData name="JD Landgrebe" userId="921edb75-05d0-42c9-b1e2-8db0895daacc" providerId="ADAL" clId="{12E92E09-945A-491A-A0D1-48F112F65D67}" dt="2020-02-19T15:10:25.961" v="1396" actId="164"/>
          <ac:spMkLst>
            <pc:docMk/>
            <pc:sldMk cId="492905031" sldId="261"/>
            <ac:spMk id="6" creationId="{D6975873-5B48-43E5-B0D0-89F075EB985C}"/>
          </ac:spMkLst>
        </pc:spChg>
        <pc:spChg chg="add mod">
          <ac:chgData name="JD Landgrebe" userId="921edb75-05d0-42c9-b1e2-8db0895daacc" providerId="ADAL" clId="{12E92E09-945A-491A-A0D1-48F112F65D67}" dt="2020-02-19T13:41:15.332" v="974" actId="1076"/>
          <ac:spMkLst>
            <pc:docMk/>
            <pc:sldMk cId="492905031" sldId="261"/>
            <ac:spMk id="10" creationId="{2EDA6BF6-8664-4CC9-B5DC-117C6CE9CADB}"/>
          </ac:spMkLst>
        </pc:spChg>
        <pc:spChg chg="add del mod">
          <ac:chgData name="JD Landgrebe" userId="921edb75-05d0-42c9-b1e2-8db0895daacc" providerId="ADAL" clId="{12E92E09-945A-491A-A0D1-48F112F65D67}" dt="2020-02-19T13:38:28.472" v="956" actId="478"/>
          <ac:spMkLst>
            <pc:docMk/>
            <pc:sldMk cId="492905031" sldId="261"/>
            <ac:spMk id="12" creationId="{D9809DC3-F444-40D1-8E8E-D2D0B09CD214}"/>
          </ac:spMkLst>
        </pc:spChg>
        <pc:spChg chg="mod">
          <ac:chgData name="JD Landgrebe" userId="921edb75-05d0-42c9-b1e2-8db0895daacc" providerId="ADAL" clId="{12E92E09-945A-491A-A0D1-48F112F65D67}" dt="2020-02-19T15:10:25.961" v="1396" actId="164"/>
          <ac:spMkLst>
            <pc:docMk/>
            <pc:sldMk cId="492905031" sldId="261"/>
            <ac:spMk id="21" creationId="{1684601E-9A5C-4524-91E2-93C013466F92}"/>
          </ac:spMkLst>
        </pc:spChg>
        <pc:spChg chg="add del mod">
          <ac:chgData name="JD Landgrebe" userId="921edb75-05d0-42c9-b1e2-8db0895daacc" providerId="ADAL" clId="{12E92E09-945A-491A-A0D1-48F112F65D67}" dt="2020-02-19T13:38:31.128" v="957" actId="478"/>
          <ac:spMkLst>
            <pc:docMk/>
            <pc:sldMk cId="492905031" sldId="261"/>
            <ac:spMk id="22" creationId="{DC2620BB-6363-48B8-A032-C17DEDE2DF75}"/>
          </ac:spMkLst>
        </pc:spChg>
        <pc:grpChg chg="mod">
          <ac:chgData name="JD Landgrebe" userId="921edb75-05d0-42c9-b1e2-8db0895daacc" providerId="ADAL" clId="{12E92E09-945A-491A-A0D1-48F112F65D67}" dt="2020-02-19T13:42:00.721" v="1018" actId="1037"/>
          <ac:grpSpMkLst>
            <pc:docMk/>
            <pc:sldMk cId="492905031" sldId="261"/>
            <ac:grpSpMk id="8" creationId="{283B3D27-239D-477B-A261-858C8C705583}"/>
          </ac:grpSpMkLst>
        </pc:grpChg>
        <pc:grpChg chg="add mod">
          <ac:chgData name="JD Landgrebe" userId="921edb75-05d0-42c9-b1e2-8db0895daacc" providerId="ADAL" clId="{12E92E09-945A-491A-A0D1-48F112F65D67}" dt="2020-02-19T15:10:31.867" v="1397" actId="1076"/>
          <ac:grpSpMkLst>
            <pc:docMk/>
            <pc:sldMk cId="492905031" sldId="261"/>
            <ac:grpSpMk id="14" creationId="{36780BF6-4742-422A-9C29-B5EC8142C8E2}"/>
          </ac:grpSpMkLst>
        </pc:grpChg>
        <pc:picChg chg="mod">
          <ac:chgData name="JD Landgrebe" userId="921edb75-05d0-42c9-b1e2-8db0895daacc" providerId="ADAL" clId="{12E92E09-945A-491A-A0D1-48F112F65D67}" dt="2020-02-19T13:40:04.674" v="969" actId="14100"/>
          <ac:picMkLst>
            <pc:docMk/>
            <pc:sldMk cId="492905031" sldId="261"/>
            <ac:picMk id="11" creationId="{DB6D40F8-9177-42CF-9750-89DEADCC7DE5}"/>
          </ac:picMkLst>
        </pc:picChg>
        <pc:picChg chg="mod">
          <ac:chgData name="JD Landgrebe" userId="921edb75-05d0-42c9-b1e2-8db0895daacc" providerId="ADAL" clId="{12E92E09-945A-491A-A0D1-48F112F65D67}" dt="2020-02-19T15:10:25.961" v="1396" actId="164"/>
          <ac:picMkLst>
            <pc:docMk/>
            <pc:sldMk cId="492905031" sldId="261"/>
            <ac:picMk id="13" creationId="{C9FE5EAF-0C19-4C8C-A830-8214E4CE6D35}"/>
          </ac:picMkLst>
        </pc:picChg>
      </pc:sldChg>
      <pc:sldChg chg="modSp ord">
        <pc:chgData name="JD Landgrebe" userId="921edb75-05d0-42c9-b1e2-8db0895daacc" providerId="ADAL" clId="{12E92E09-945A-491A-A0D1-48F112F65D67}" dt="2020-03-09T15:49:07.135" v="1506"/>
        <pc:sldMkLst>
          <pc:docMk/>
          <pc:sldMk cId="3615334521" sldId="262"/>
        </pc:sldMkLst>
        <pc:spChg chg="mod">
          <ac:chgData name="JD Landgrebe" userId="921edb75-05d0-42c9-b1e2-8db0895daacc" providerId="ADAL" clId="{12E92E09-945A-491A-A0D1-48F112F65D67}" dt="2020-02-19T15:06:53.269" v="1303" actId="20577"/>
          <ac:spMkLst>
            <pc:docMk/>
            <pc:sldMk cId="3615334521" sldId="262"/>
            <ac:spMk id="2" creationId="{6C134A98-9D4C-49FA-8724-2051B7C9E786}"/>
          </ac:spMkLst>
        </pc:spChg>
        <pc:spChg chg="mod">
          <ac:chgData name="JD Landgrebe" userId="921edb75-05d0-42c9-b1e2-8db0895daacc" providerId="ADAL" clId="{12E92E09-945A-491A-A0D1-48F112F65D67}" dt="2020-02-19T13:43:19.316" v="1036" actId="20577"/>
          <ac:spMkLst>
            <pc:docMk/>
            <pc:sldMk cId="3615334521" sldId="262"/>
            <ac:spMk id="3" creationId="{5B921F5E-D0A6-4E36-90CF-D8E2D8C4277B}"/>
          </ac:spMkLst>
        </pc:spChg>
        <pc:spChg chg="mod">
          <ac:chgData name="JD Landgrebe" userId="921edb75-05d0-42c9-b1e2-8db0895daacc" providerId="ADAL" clId="{12E92E09-945A-491A-A0D1-48F112F65D67}" dt="2020-02-19T13:43:11.596" v="1028" actId="20577"/>
          <ac:spMkLst>
            <pc:docMk/>
            <pc:sldMk cId="3615334521" sldId="262"/>
            <ac:spMk id="14" creationId="{85533834-A3A7-497F-811E-EA3DA94D1207}"/>
          </ac:spMkLst>
        </pc:spChg>
      </pc:sldChg>
      <pc:sldChg chg="modSp">
        <pc:chgData name="JD Landgrebe" userId="921edb75-05d0-42c9-b1e2-8db0895daacc" providerId="ADAL" clId="{12E92E09-945A-491A-A0D1-48F112F65D67}" dt="2020-02-19T13:43:40.631" v="1037"/>
        <pc:sldMkLst>
          <pc:docMk/>
          <pc:sldMk cId="3464965241" sldId="263"/>
        </pc:sldMkLst>
        <pc:spChg chg="mod">
          <ac:chgData name="JD Landgrebe" userId="921edb75-05d0-42c9-b1e2-8db0895daacc" providerId="ADAL" clId="{12E92E09-945A-491A-A0D1-48F112F65D67}" dt="2020-02-19T13:43:40.631" v="1037"/>
          <ac:spMkLst>
            <pc:docMk/>
            <pc:sldMk cId="3464965241" sldId="263"/>
            <ac:spMk id="3" creationId="{4114C1B1-340D-4399-9D3F-8D793DF0EE66}"/>
          </ac:spMkLst>
        </pc:spChg>
      </pc:sldChg>
      <pc:sldChg chg="addSp modSp">
        <pc:chgData name="JD Landgrebe" userId="921edb75-05d0-42c9-b1e2-8db0895daacc" providerId="ADAL" clId="{12E92E09-945A-491A-A0D1-48F112F65D67}" dt="2020-02-19T21:16:40.604" v="1497" actId="313"/>
        <pc:sldMkLst>
          <pc:docMk/>
          <pc:sldMk cId="3310138030" sldId="265"/>
        </pc:sldMkLst>
        <pc:spChg chg="mod">
          <ac:chgData name="JD Landgrebe" userId="921edb75-05d0-42c9-b1e2-8db0895daacc" providerId="ADAL" clId="{12E92E09-945A-491A-A0D1-48F112F65D67}" dt="2020-02-18T22:16:39.572" v="12" actId="20577"/>
          <ac:spMkLst>
            <pc:docMk/>
            <pc:sldMk cId="3310138030" sldId="265"/>
            <ac:spMk id="2" creationId="{C71745A1-76A8-4111-B6EA-37CC4C3820C0}"/>
          </ac:spMkLst>
        </pc:spChg>
        <pc:spChg chg="mod">
          <ac:chgData name="JD Landgrebe" userId="921edb75-05d0-42c9-b1e2-8db0895daacc" providerId="ADAL" clId="{12E92E09-945A-491A-A0D1-48F112F65D67}" dt="2020-02-19T21:16:40.604" v="1497" actId="313"/>
          <ac:spMkLst>
            <pc:docMk/>
            <pc:sldMk cId="3310138030" sldId="265"/>
            <ac:spMk id="3" creationId="{A808DE13-305A-40D8-9B7E-250728037DC2}"/>
          </ac:spMkLst>
        </pc:spChg>
        <pc:spChg chg="add mod">
          <ac:chgData name="JD Landgrebe" userId="921edb75-05d0-42c9-b1e2-8db0895daacc" providerId="ADAL" clId="{12E92E09-945A-491A-A0D1-48F112F65D67}" dt="2020-02-19T13:34:52.785" v="818" actId="20577"/>
          <ac:spMkLst>
            <pc:docMk/>
            <pc:sldMk cId="3310138030" sldId="265"/>
            <ac:spMk id="4" creationId="{52335FC3-823E-4533-9CBE-95D43F165293}"/>
          </ac:spMkLst>
        </pc:spChg>
        <pc:spChg chg="mod">
          <ac:chgData name="JD Landgrebe" userId="921edb75-05d0-42c9-b1e2-8db0895daacc" providerId="ADAL" clId="{12E92E09-945A-491A-A0D1-48F112F65D67}" dt="2020-02-18T22:18:04.946" v="49" actId="20577"/>
          <ac:spMkLst>
            <pc:docMk/>
            <pc:sldMk cId="3310138030" sldId="265"/>
            <ac:spMk id="7" creationId="{805410BB-13E0-420C-94DD-9BEDE948BB90}"/>
          </ac:spMkLst>
        </pc:spChg>
        <pc:spChg chg="mod">
          <ac:chgData name="JD Landgrebe" userId="921edb75-05d0-42c9-b1e2-8db0895daacc" providerId="ADAL" clId="{12E92E09-945A-491A-A0D1-48F112F65D67}" dt="2020-02-18T22:17:39.462" v="34" actId="1036"/>
          <ac:spMkLst>
            <pc:docMk/>
            <pc:sldMk cId="3310138030" sldId="265"/>
            <ac:spMk id="11" creationId="{22A529BC-A34F-4E63-9B19-DB34252C92CD}"/>
          </ac:spMkLst>
        </pc:spChg>
        <pc:spChg chg="mod">
          <ac:chgData name="JD Landgrebe" userId="921edb75-05d0-42c9-b1e2-8db0895daacc" providerId="ADAL" clId="{12E92E09-945A-491A-A0D1-48F112F65D67}" dt="2020-02-19T13:44:54.905" v="1085" actId="20577"/>
          <ac:spMkLst>
            <pc:docMk/>
            <pc:sldMk cId="3310138030" sldId="265"/>
            <ac:spMk id="12" creationId="{398C1918-777B-4A3D-8F0A-5BEA91763C4A}"/>
          </ac:spMkLst>
        </pc:spChg>
        <pc:spChg chg="mod">
          <ac:chgData name="JD Landgrebe" userId="921edb75-05d0-42c9-b1e2-8db0895daacc" providerId="ADAL" clId="{12E92E09-945A-491A-A0D1-48F112F65D67}" dt="2020-02-19T13:44:51.281" v="1081" actId="20577"/>
          <ac:spMkLst>
            <pc:docMk/>
            <pc:sldMk cId="3310138030" sldId="265"/>
            <ac:spMk id="13" creationId="{A2A18BB3-8AD3-40B8-A62F-5299BBD1474C}"/>
          </ac:spMkLst>
        </pc:spChg>
        <pc:picChg chg="mod">
          <ac:chgData name="JD Landgrebe" userId="921edb75-05d0-42c9-b1e2-8db0895daacc" providerId="ADAL" clId="{12E92E09-945A-491A-A0D1-48F112F65D67}" dt="2020-02-18T22:17:25.540" v="18" actId="14100"/>
          <ac:picMkLst>
            <pc:docMk/>
            <pc:sldMk cId="3310138030" sldId="265"/>
            <ac:picMk id="17" creationId="{1EDB7CD6-3FF6-485B-8C6B-4BDC13CE7CAF}"/>
          </ac:picMkLst>
        </pc:picChg>
        <pc:picChg chg="mod">
          <ac:chgData name="JD Landgrebe" userId="921edb75-05d0-42c9-b1e2-8db0895daacc" providerId="ADAL" clId="{12E92E09-945A-491A-A0D1-48F112F65D67}" dt="2020-02-18T22:17:30.587" v="19" actId="14100"/>
          <ac:picMkLst>
            <pc:docMk/>
            <pc:sldMk cId="3310138030" sldId="265"/>
            <ac:picMk id="19" creationId="{51D71FF6-A82D-4170-A638-5EEA391AC7C9}"/>
          </ac:picMkLst>
        </pc:picChg>
        <pc:picChg chg="mod">
          <ac:chgData name="JD Landgrebe" userId="921edb75-05d0-42c9-b1e2-8db0895daacc" providerId="ADAL" clId="{12E92E09-945A-491A-A0D1-48F112F65D67}" dt="2020-02-18T22:17:33.539" v="20" actId="1076"/>
          <ac:picMkLst>
            <pc:docMk/>
            <pc:sldMk cId="3310138030" sldId="265"/>
            <ac:picMk id="21" creationId="{39060473-48BA-4AE3-9A1A-1E41B8962D99}"/>
          </ac:picMkLst>
        </pc:picChg>
      </pc:sldChg>
      <pc:sldChg chg="addSp modSp">
        <pc:chgData name="JD Landgrebe" userId="921edb75-05d0-42c9-b1e2-8db0895daacc" providerId="ADAL" clId="{12E92E09-945A-491A-A0D1-48F112F65D67}" dt="2020-02-19T15:06:15.504" v="1281" actId="20577"/>
        <pc:sldMkLst>
          <pc:docMk/>
          <pc:sldMk cId="4032344838" sldId="266"/>
        </pc:sldMkLst>
        <pc:spChg chg="mod">
          <ac:chgData name="JD Landgrebe" userId="921edb75-05d0-42c9-b1e2-8db0895daacc" providerId="ADAL" clId="{12E92E09-945A-491A-A0D1-48F112F65D67}" dt="2020-02-19T15:06:15.504" v="1281" actId="20577"/>
          <ac:spMkLst>
            <pc:docMk/>
            <pc:sldMk cId="4032344838" sldId="266"/>
            <ac:spMk id="2" creationId="{47144D05-D3D8-47B6-A66F-410337D11C8D}"/>
          </ac:spMkLst>
        </pc:spChg>
        <pc:spChg chg="mod">
          <ac:chgData name="JD Landgrebe" userId="921edb75-05d0-42c9-b1e2-8db0895daacc" providerId="ADAL" clId="{12E92E09-945A-491A-A0D1-48F112F65D67}" dt="2020-02-19T13:44:42.453" v="1077" actId="20577"/>
          <ac:spMkLst>
            <pc:docMk/>
            <pc:sldMk cId="4032344838" sldId="266"/>
            <ac:spMk id="3" creationId="{AC414EC2-E8E6-4D34-AE93-4534EC0FFDA3}"/>
          </ac:spMkLst>
        </pc:spChg>
        <pc:spChg chg="add mod">
          <ac:chgData name="JD Landgrebe" userId="921edb75-05d0-42c9-b1e2-8db0895daacc" providerId="ADAL" clId="{12E92E09-945A-491A-A0D1-48F112F65D67}" dt="2020-02-18T23:34:50.180" v="210" actId="207"/>
          <ac:spMkLst>
            <pc:docMk/>
            <pc:sldMk cId="4032344838" sldId="266"/>
            <ac:spMk id="4" creationId="{3EA2C295-75E1-4C09-BE96-BE6EB1DEB022}"/>
          </ac:spMkLst>
        </pc:spChg>
        <pc:spChg chg="add mod">
          <ac:chgData name="JD Landgrebe" userId="921edb75-05d0-42c9-b1e2-8db0895daacc" providerId="ADAL" clId="{12E92E09-945A-491A-A0D1-48F112F65D67}" dt="2020-02-18T23:34:59.805" v="212" actId="1076"/>
          <ac:spMkLst>
            <pc:docMk/>
            <pc:sldMk cId="4032344838" sldId="266"/>
            <ac:spMk id="10" creationId="{DAAE270C-4077-4962-A595-93C66CB33693}"/>
          </ac:spMkLst>
        </pc:spChg>
        <pc:spChg chg="add mod">
          <ac:chgData name="JD Landgrebe" userId="921edb75-05d0-42c9-b1e2-8db0895daacc" providerId="ADAL" clId="{12E92E09-945A-491A-A0D1-48F112F65D67}" dt="2020-02-18T23:35:08.165" v="214" actId="1076"/>
          <ac:spMkLst>
            <pc:docMk/>
            <pc:sldMk cId="4032344838" sldId="266"/>
            <ac:spMk id="12" creationId="{C10AFCEC-3B46-4444-9FB7-A4D6652F856A}"/>
          </ac:spMkLst>
        </pc:spChg>
        <pc:picChg chg="mod">
          <ac:chgData name="JD Landgrebe" userId="921edb75-05d0-42c9-b1e2-8db0895daacc" providerId="ADAL" clId="{12E92E09-945A-491A-A0D1-48F112F65D67}" dt="2020-02-18T23:35:13.540" v="215" actId="1076"/>
          <ac:picMkLst>
            <pc:docMk/>
            <pc:sldMk cId="4032344838" sldId="266"/>
            <ac:picMk id="11" creationId="{E8F31C6A-79D2-4BBF-AE62-4FC892EC1007}"/>
          </ac:picMkLst>
        </pc:picChg>
      </pc:sldChg>
      <pc:sldChg chg="modSp ord">
        <pc:chgData name="JD Landgrebe" userId="921edb75-05d0-42c9-b1e2-8db0895daacc" providerId="ADAL" clId="{12E92E09-945A-491A-A0D1-48F112F65D67}" dt="2020-03-09T15:49:13.963" v="1508"/>
        <pc:sldMkLst>
          <pc:docMk/>
          <pc:sldMk cId="1481202227" sldId="267"/>
        </pc:sldMkLst>
        <pc:spChg chg="mod">
          <ac:chgData name="JD Landgrebe" userId="921edb75-05d0-42c9-b1e2-8db0895daacc" providerId="ADAL" clId="{12E92E09-945A-491A-A0D1-48F112F65D67}" dt="2020-02-19T15:05:42.785" v="1261" actId="1035"/>
          <ac:spMkLst>
            <pc:docMk/>
            <pc:sldMk cId="1481202227" sldId="267"/>
            <ac:spMk id="2" creationId="{47000ED2-28E5-432C-9AB6-82E41C3571C2}"/>
          </ac:spMkLst>
        </pc:spChg>
        <pc:spChg chg="mod">
          <ac:chgData name="JD Landgrebe" userId="921edb75-05d0-42c9-b1e2-8db0895daacc" providerId="ADAL" clId="{12E92E09-945A-491A-A0D1-48F112F65D67}" dt="2020-02-19T15:05:47.659" v="1270" actId="1035"/>
          <ac:spMkLst>
            <pc:docMk/>
            <pc:sldMk cId="1481202227" sldId="267"/>
            <ac:spMk id="17" creationId="{D54BFA0E-947E-41F0-9626-960AA44CFE33}"/>
          </ac:spMkLst>
        </pc:spChg>
        <pc:spChg chg="mod">
          <ac:chgData name="JD Landgrebe" userId="921edb75-05d0-42c9-b1e2-8db0895daacc" providerId="ADAL" clId="{12E92E09-945A-491A-A0D1-48F112F65D67}" dt="2020-02-19T13:46:30.625" v="1108" actId="1036"/>
          <ac:spMkLst>
            <pc:docMk/>
            <pc:sldMk cId="1481202227" sldId="267"/>
            <ac:spMk id="19" creationId="{BC8D98B3-C578-49C2-9D92-9E3005027252}"/>
          </ac:spMkLst>
        </pc:spChg>
        <pc:spChg chg="mod">
          <ac:chgData name="JD Landgrebe" userId="921edb75-05d0-42c9-b1e2-8db0895daacc" providerId="ADAL" clId="{12E92E09-945A-491A-A0D1-48F112F65D67}" dt="2020-02-19T15:04:56.329" v="1248" actId="1036"/>
          <ac:spMkLst>
            <pc:docMk/>
            <pc:sldMk cId="1481202227" sldId="267"/>
            <ac:spMk id="28" creationId="{BD79232B-658B-40A3-914F-05556AF2E52C}"/>
          </ac:spMkLst>
        </pc:spChg>
        <pc:spChg chg="mod">
          <ac:chgData name="JD Landgrebe" userId="921edb75-05d0-42c9-b1e2-8db0895daacc" providerId="ADAL" clId="{12E92E09-945A-491A-A0D1-48F112F65D67}" dt="2020-02-19T15:04:56.329" v="1248" actId="1036"/>
          <ac:spMkLst>
            <pc:docMk/>
            <pc:sldMk cId="1481202227" sldId="267"/>
            <ac:spMk id="30" creationId="{3B317E2B-89C8-4C9F-B57F-C1A21A628959}"/>
          </ac:spMkLst>
        </pc:spChg>
        <pc:spChg chg="mod">
          <ac:chgData name="JD Landgrebe" userId="921edb75-05d0-42c9-b1e2-8db0895daacc" providerId="ADAL" clId="{12E92E09-945A-491A-A0D1-48F112F65D67}" dt="2020-02-19T15:04:56.329" v="1248" actId="1036"/>
          <ac:spMkLst>
            <pc:docMk/>
            <pc:sldMk cId="1481202227" sldId="267"/>
            <ac:spMk id="31" creationId="{711AEABB-048D-4E65-A31E-178729088C3B}"/>
          </ac:spMkLst>
        </pc:spChg>
        <pc:spChg chg="mod">
          <ac:chgData name="JD Landgrebe" userId="921edb75-05d0-42c9-b1e2-8db0895daacc" providerId="ADAL" clId="{12E92E09-945A-491A-A0D1-48F112F65D67}" dt="2020-02-19T15:04:56.329" v="1248" actId="1036"/>
          <ac:spMkLst>
            <pc:docMk/>
            <pc:sldMk cId="1481202227" sldId="267"/>
            <ac:spMk id="32" creationId="{AB68E727-1494-47FC-B4CD-F32B9B209517}"/>
          </ac:spMkLst>
        </pc:spChg>
        <pc:spChg chg="mod">
          <ac:chgData name="JD Landgrebe" userId="921edb75-05d0-42c9-b1e2-8db0895daacc" providerId="ADAL" clId="{12E92E09-945A-491A-A0D1-48F112F65D67}" dt="2020-02-19T15:04:56.329" v="1248" actId="1036"/>
          <ac:spMkLst>
            <pc:docMk/>
            <pc:sldMk cId="1481202227" sldId="267"/>
            <ac:spMk id="33" creationId="{C8EB37B8-18BE-4B8B-8772-A76F1C51EC11}"/>
          </ac:spMkLst>
        </pc:spChg>
        <pc:spChg chg="mod">
          <ac:chgData name="JD Landgrebe" userId="921edb75-05d0-42c9-b1e2-8db0895daacc" providerId="ADAL" clId="{12E92E09-945A-491A-A0D1-48F112F65D67}" dt="2020-02-19T15:04:56.329" v="1248" actId="1036"/>
          <ac:spMkLst>
            <pc:docMk/>
            <pc:sldMk cId="1481202227" sldId="267"/>
            <ac:spMk id="34" creationId="{A7EBE6B0-B19D-44A0-BDE4-551F18706A83}"/>
          </ac:spMkLst>
        </pc:spChg>
        <pc:spChg chg="mod">
          <ac:chgData name="JD Landgrebe" userId="921edb75-05d0-42c9-b1e2-8db0895daacc" providerId="ADAL" clId="{12E92E09-945A-491A-A0D1-48F112F65D67}" dt="2020-02-19T15:04:56.329" v="1248" actId="1036"/>
          <ac:spMkLst>
            <pc:docMk/>
            <pc:sldMk cId="1481202227" sldId="267"/>
            <ac:spMk id="35" creationId="{B8A27537-0EF1-45B2-8C09-E583BE5B9B12}"/>
          </ac:spMkLst>
        </pc:spChg>
        <pc:spChg chg="mod">
          <ac:chgData name="JD Landgrebe" userId="921edb75-05d0-42c9-b1e2-8db0895daacc" providerId="ADAL" clId="{12E92E09-945A-491A-A0D1-48F112F65D67}" dt="2020-02-19T15:04:56.329" v="1248" actId="1036"/>
          <ac:spMkLst>
            <pc:docMk/>
            <pc:sldMk cId="1481202227" sldId="267"/>
            <ac:spMk id="36" creationId="{EDB2B154-F99D-440A-869F-7F75077202D6}"/>
          </ac:spMkLst>
        </pc:spChg>
        <pc:spChg chg="mod">
          <ac:chgData name="JD Landgrebe" userId="921edb75-05d0-42c9-b1e2-8db0895daacc" providerId="ADAL" clId="{12E92E09-945A-491A-A0D1-48F112F65D67}" dt="2020-02-19T15:04:56.329" v="1248" actId="1036"/>
          <ac:spMkLst>
            <pc:docMk/>
            <pc:sldMk cId="1481202227" sldId="267"/>
            <ac:spMk id="37" creationId="{6ED1957E-7F33-4491-AB63-44631BDB172A}"/>
          </ac:spMkLst>
        </pc:spChg>
        <pc:spChg chg="mod">
          <ac:chgData name="JD Landgrebe" userId="921edb75-05d0-42c9-b1e2-8db0895daacc" providerId="ADAL" clId="{12E92E09-945A-491A-A0D1-48F112F65D67}" dt="2020-02-19T15:04:56.329" v="1248" actId="1036"/>
          <ac:spMkLst>
            <pc:docMk/>
            <pc:sldMk cId="1481202227" sldId="267"/>
            <ac:spMk id="38" creationId="{222539E4-79B8-438C-A50A-6E1A83A75B03}"/>
          </ac:spMkLst>
        </pc:spChg>
        <pc:spChg chg="mod">
          <ac:chgData name="JD Landgrebe" userId="921edb75-05d0-42c9-b1e2-8db0895daacc" providerId="ADAL" clId="{12E92E09-945A-491A-A0D1-48F112F65D67}" dt="2020-02-19T15:04:56.329" v="1248" actId="1036"/>
          <ac:spMkLst>
            <pc:docMk/>
            <pc:sldMk cId="1481202227" sldId="267"/>
            <ac:spMk id="39" creationId="{5A02E08C-09CA-40A6-8EF0-D58705C4ADCA}"/>
          </ac:spMkLst>
        </pc:spChg>
        <pc:spChg chg="mod">
          <ac:chgData name="JD Landgrebe" userId="921edb75-05d0-42c9-b1e2-8db0895daacc" providerId="ADAL" clId="{12E92E09-945A-491A-A0D1-48F112F65D67}" dt="2020-02-19T15:04:56.329" v="1248" actId="1036"/>
          <ac:spMkLst>
            <pc:docMk/>
            <pc:sldMk cId="1481202227" sldId="267"/>
            <ac:spMk id="40" creationId="{082B185A-5BD1-4505-B00F-DD344802E915}"/>
          </ac:spMkLst>
        </pc:spChg>
        <pc:spChg chg="mod">
          <ac:chgData name="JD Landgrebe" userId="921edb75-05d0-42c9-b1e2-8db0895daacc" providerId="ADAL" clId="{12E92E09-945A-491A-A0D1-48F112F65D67}" dt="2020-02-19T15:04:56.329" v="1248" actId="1036"/>
          <ac:spMkLst>
            <pc:docMk/>
            <pc:sldMk cId="1481202227" sldId="267"/>
            <ac:spMk id="41" creationId="{821C3DB2-9E1A-4EE3-8D22-B2F5EF6F65BC}"/>
          </ac:spMkLst>
        </pc:spChg>
        <pc:spChg chg="mod">
          <ac:chgData name="JD Landgrebe" userId="921edb75-05d0-42c9-b1e2-8db0895daacc" providerId="ADAL" clId="{12E92E09-945A-491A-A0D1-48F112F65D67}" dt="2020-02-19T15:04:56.329" v="1248" actId="1036"/>
          <ac:spMkLst>
            <pc:docMk/>
            <pc:sldMk cId="1481202227" sldId="267"/>
            <ac:spMk id="42" creationId="{39940567-F797-443E-B80A-A60EBDF967A4}"/>
          </ac:spMkLst>
        </pc:spChg>
        <pc:spChg chg="mod">
          <ac:chgData name="JD Landgrebe" userId="921edb75-05d0-42c9-b1e2-8db0895daacc" providerId="ADAL" clId="{12E92E09-945A-491A-A0D1-48F112F65D67}" dt="2020-02-19T15:04:56.329" v="1248" actId="1036"/>
          <ac:spMkLst>
            <pc:docMk/>
            <pc:sldMk cId="1481202227" sldId="267"/>
            <ac:spMk id="43" creationId="{7B475863-58EF-4CD8-BCAF-579C0D3FF243}"/>
          </ac:spMkLst>
        </pc:spChg>
        <pc:picChg chg="mod">
          <ac:chgData name="JD Landgrebe" userId="921edb75-05d0-42c9-b1e2-8db0895daacc" providerId="ADAL" clId="{12E92E09-945A-491A-A0D1-48F112F65D67}" dt="2020-02-19T15:04:56.329" v="1248" actId="1036"/>
          <ac:picMkLst>
            <pc:docMk/>
            <pc:sldMk cId="1481202227" sldId="267"/>
            <ac:picMk id="5" creationId="{6EEF594A-BE10-470F-93BD-A261F4F071CC}"/>
          </ac:picMkLst>
        </pc:picChg>
      </pc:sldChg>
      <pc:sldChg chg="addSp delSp modSp add">
        <pc:chgData name="JD Landgrebe" userId="921edb75-05d0-42c9-b1e2-8db0895daacc" providerId="ADAL" clId="{12E92E09-945A-491A-A0D1-48F112F65D67}" dt="2020-02-19T22:15:26.223" v="1504" actId="14100"/>
        <pc:sldMkLst>
          <pc:docMk/>
          <pc:sldMk cId="3812661892" sldId="268"/>
        </pc:sldMkLst>
        <pc:spChg chg="mod">
          <ac:chgData name="JD Landgrebe" userId="921edb75-05d0-42c9-b1e2-8db0895daacc" providerId="ADAL" clId="{12E92E09-945A-491A-A0D1-48F112F65D67}" dt="2020-02-19T14:52:13.095" v="1164" actId="20577"/>
          <ac:spMkLst>
            <pc:docMk/>
            <pc:sldMk cId="3812661892" sldId="268"/>
            <ac:spMk id="2" creationId="{987C0D89-4412-42E0-AA3B-8975B007FD5A}"/>
          </ac:spMkLst>
        </pc:spChg>
        <pc:spChg chg="mod">
          <ac:chgData name="JD Landgrebe" userId="921edb75-05d0-42c9-b1e2-8db0895daacc" providerId="ADAL" clId="{12E92E09-945A-491A-A0D1-48F112F65D67}" dt="2020-02-19T14:53:53.735" v="1199" actId="5793"/>
          <ac:spMkLst>
            <pc:docMk/>
            <pc:sldMk cId="3812661892" sldId="268"/>
            <ac:spMk id="3" creationId="{66B2E2D1-95F5-478A-8239-4BA008E55357}"/>
          </ac:spMkLst>
        </pc:spChg>
        <pc:picChg chg="add del mod">
          <ac:chgData name="JD Landgrebe" userId="921edb75-05d0-42c9-b1e2-8db0895daacc" providerId="ADAL" clId="{12E92E09-945A-491A-A0D1-48F112F65D67}" dt="2020-02-19T15:00:22.501" v="1202" actId="478"/>
          <ac:picMkLst>
            <pc:docMk/>
            <pc:sldMk cId="3812661892" sldId="268"/>
            <ac:picMk id="5" creationId="{343702D2-4FCD-4696-840F-ADAF3D3084CE}"/>
          </ac:picMkLst>
        </pc:picChg>
        <pc:picChg chg="add del mod ord">
          <ac:chgData name="JD Landgrebe" userId="921edb75-05d0-42c9-b1e2-8db0895daacc" providerId="ADAL" clId="{12E92E09-945A-491A-A0D1-48F112F65D67}" dt="2020-02-19T17:50:22.861" v="1408" actId="478"/>
          <ac:picMkLst>
            <pc:docMk/>
            <pc:sldMk cId="3812661892" sldId="268"/>
            <ac:picMk id="5" creationId="{54665406-A98A-4FBC-8100-973081265265}"/>
          </ac:picMkLst>
        </pc:picChg>
        <pc:picChg chg="add del mod">
          <ac:chgData name="JD Landgrebe" userId="921edb75-05d0-42c9-b1e2-8db0895daacc" providerId="ADAL" clId="{12E92E09-945A-491A-A0D1-48F112F65D67}" dt="2020-02-19T22:12:40.021" v="1498" actId="478"/>
          <ac:picMkLst>
            <pc:docMk/>
            <pc:sldMk cId="3812661892" sldId="268"/>
            <ac:picMk id="5" creationId="{91236101-36B9-4E38-95FA-5EBCF7C15E93}"/>
          </ac:picMkLst>
        </pc:picChg>
        <pc:picChg chg="add mod">
          <ac:chgData name="JD Landgrebe" userId="921edb75-05d0-42c9-b1e2-8db0895daacc" providerId="ADAL" clId="{12E92E09-945A-491A-A0D1-48F112F65D67}" dt="2020-02-19T22:15:26.223" v="1504" actId="14100"/>
          <ac:picMkLst>
            <pc:docMk/>
            <pc:sldMk cId="3812661892" sldId="268"/>
            <ac:picMk id="7" creationId="{4B2CA17E-03D7-483E-B118-09CBB30CF0F3}"/>
          </ac:picMkLst>
        </pc:picChg>
        <pc:picChg chg="add del mod ord">
          <ac:chgData name="JD Landgrebe" userId="921edb75-05d0-42c9-b1e2-8db0895daacc" providerId="ADAL" clId="{12E92E09-945A-491A-A0D1-48F112F65D67}" dt="2020-02-19T17:47:59.972" v="1400" actId="478"/>
          <ac:picMkLst>
            <pc:docMk/>
            <pc:sldMk cId="3812661892" sldId="268"/>
            <ac:picMk id="7" creationId="{B22A7635-6982-4330-894D-F5B98AE3B03D}"/>
          </ac:picMkLst>
        </pc:picChg>
        <pc:picChg chg="add mod ord">
          <ac:chgData name="JD Landgrebe" userId="921edb75-05d0-42c9-b1e2-8db0895daacc" providerId="ADAL" clId="{12E92E09-945A-491A-A0D1-48F112F65D67}" dt="2020-02-19T17:51:05.100" v="1464" actId="1076"/>
          <ac:picMkLst>
            <pc:docMk/>
            <pc:sldMk cId="3812661892" sldId="268"/>
            <ac:picMk id="8" creationId="{7158256A-A1C2-49AC-A675-3F99B15F210A}"/>
          </ac:picMkLst>
        </pc:picChg>
      </pc:sldChg>
    </pc:docChg>
  </pc:docChgLst>
  <pc:docChgLst>
    <pc:chgData name="JD Landgrebe" userId="921edb75-05d0-42c9-b1e2-8db0895daacc" providerId="ADAL" clId="{E948279B-2A60-284B-B608-57307F83F4BC}"/>
    <pc:docChg chg="custSel modSld">
      <pc:chgData name="JD Landgrebe" userId="921edb75-05d0-42c9-b1e2-8db0895daacc" providerId="ADAL" clId="{E948279B-2A60-284B-B608-57307F83F4BC}" dt="2020-02-19T21:09:04.337" v="62" actId="478"/>
      <pc:docMkLst>
        <pc:docMk/>
      </pc:docMkLst>
      <pc:sldChg chg="modSp">
        <pc:chgData name="JD Landgrebe" userId="921edb75-05d0-42c9-b1e2-8db0895daacc" providerId="ADAL" clId="{E948279B-2A60-284B-B608-57307F83F4BC}" dt="2020-02-18T22:02:24.779" v="39" actId="20577"/>
        <pc:sldMkLst>
          <pc:docMk/>
          <pc:sldMk cId="1160416326" sldId="256"/>
        </pc:sldMkLst>
        <pc:spChg chg="mod">
          <ac:chgData name="JD Landgrebe" userId="921edb75-05d0-42c9-b1e2-8db0895daacc" providerId="ADAL" clId="{E948279B-2A60-284B-B608-57307F83F4BC}" dt="2020-02-18T18:30:45.823" v="14" actId="20577"/>
          <ac:spMkLst>
            <pc:docMk/>
            <pc:sldMk cId="1160416326" sldId="256"/>
            <ac:spMk id="2" creationId="{AD01B61E-9FFB-4EB6-A506-9C9F4E3651FB}"/>
          </ac:spMkLst>
        </pc:spChg>
        <pc:spChg chg="mod">
          <ac:chgData name="JD Landgrebe" userId="921edb75-05d0-42c9-b1e2-8db0895daacc" providerId="ADAL" clId="{E948279B-2A60-284B-B608-57307F83F4BC}" dt="2020-02-18T22:02:24.779" v="39" actId="20577"/>
          <ac:spMkLst>
            <pc:docMk/>
            <pc:sldMk cId="1160416326" sldId="256"/>
            <ac:spMk id="3" creationId="{EF0DA793-322F-4FF7-8530-524FB53C7C57}"/>
          </ac:spMkLst>
        </pc:spChg>
      </pc:sldChg>
      <pc:sldChg chg="modSp">
        <pc:chgData name="JD Landgrebe" userId="921edb75-05d0-42c9-b1e2-8db0895daacc" providerId="ADAL" clId="{E948279B-2A60-284B-B608-57307F83F4BC}" dt="2020-02-18T22:03:20.656" v="54" actId="20577"/>
        <pc:sldMkLst>
          <pc:docMk/>
          <pc:sldMk cId="2167497379" sldId="257"/>
        </pc:sldMkLst>
        <pc:spChg chg="mod">
          <ac:chgData name="JD Landgrebe" userId="921edb75-05d0-42c9-b1e2-8db0895daacc" providerId="ADAL" clId="{E948279B-2A60-284B-B608-57307F83F4BC}" dt="2020-02-18T22:03:20.656" v="54" actId="20577"/>
          <ac:spMkLst>
            <pc:docMk/>
            <pc:sldMk cId="2167497379" sldId="257"/>
            <ac:spMk id="3" creationId="{F6CC5DE2-2678-4F40-A49A-D84BF4E75F4F}"/>
          </ac:spMkLst>
        </pc:spChg>
      </pc:sldChg>
      <pc:sldChg chg="modSp">
        <pc:chgData name="JD Landgrebe" userId="921edb75-05d0-42c9-b1e2-8db0895daacc" providerId="ADAL" clId="{E948279B-2A60-284B-B608-57307F83F4BC}" dt="2020-02-18T22:04:44.616" v="56" actId="14100"/>
        <pc:sldMkLst>
          <pc:docMk/>
          <pc:sldMk cId="3420838183" sldId="259"/>
        </pc:sldMkLst>
        <pc:spChg chg="mod">
          <ac:chgData name="JD Landgrebe" userId="921edb75-05d0-42c9-b1e2-8db0895daacc" providerId="ADAL" clId="{E948279B-2A60-284B-B608-57307F83F4BC}" dt="2020-02-18T22:04:44.616" v="56" actId="14100"/>
          <ac:spMkLst>
            <pc:docMk/>
            <pc:sldMk cId="3420838183" sldId="259"/>
            <ac:spMk id="3" creationId="{14D1BE8F-0F77-45D8-9269-F398F9BADB81}"/>
          </ac:spMkLst>
        </pc:spChg>
        <pc:picChg chg="mod">
          <ac:chgData name="JD Landgrebe" userId="921edb75-05d0-42c9-b1e2-8db0895daacc" providerId="ADAL" clId="{E948279B-2A60-284B-B608-57307F83F4BC}" dt="2020-02-18T22:04:35.751" v="55" actId="1076"/>
          <ac:picMkLst>
            <pc:docMk/>
            <pc:sldMk cId="3420838183" sldId="259"/>
            <ac:picMk id="6" creationId="{20ADF578-F314-4CF0-A204-E2D6892B9F26}"/>
          </ac:picMkLst>
        </pc:picChg>
      </pc:sldChg>
      <pc:sldChg chg="modSp">
        <pc:chgData name="JD Landgrebe" userId="921edb75-05d0-42c9-b1e2-8db0895daacc" providerId="ADAL" clId="{E948279B-2A60-284B-B608-57307F83F4BC}" dt="2020-02-18T22:05:26.064" v="61" actId="20577"/>
        <pc:sldMkLst>
          <pc:docMk/>
          <pc:sldMk cId="1804068571" sldId="260"/>
        </pc:sldMkLst>
        <pc:spChg chg="mod">
          <ac:chgData name="JD Landgrebe" userId="921edb75-05d0-42c9-b1e2-8db0895daacc" providerId="ADAL" clId="{E948279B-2A60-284B-B608-57307F83F4BC}" dt="2020-02-18T22:05:26.064" v="61" actId="20577"/>
          <ac:spMkLst>
            <pc:docMk/>
            <pc:sldMk cId="1804068571" sldId="260"/>
            <ac:spMk id="2" creationId="{0345DCB9-1EE0-4525-938D-B22C48531B19}"/>
          </ac:spMkLst>
        </pc:spChg>
      </pc:sldChg>
      <pc:sldChg chg="delSp">
        <pc:chgData name="JD Landgrebe" userId="921edb75-05d0-42c9-b1e2-8db0895daacc" providerId="ADAL" clId="{E948279B-2A60-284B-B608-57307F83F4BC}" dt="2020-02-19T21:09:04.337" v="62" actId="478"/>
        <pc:sldMkLst>
          <pc:docMk/>
          <pc:sldMk cId="3812661892" sldId="268"/>
        </pc:sldMkLst>
        <pc:picChg chg="del">
          <ac:chgData name="JD Landgrebe" userId="921edb75-05d0-42c9-b1e2-8db0895daacc" providerId="ADAL" clId="{E948279B-2A60-284B-B608-57307F83F4BC}" dt="2020-02-19T21:09:04.337" v="62" actId="478"/>
          <ac:picMkLst>
            <pc:docMk/>
            <pc:sldMk cId="3812661892" sldId="268"/>
            <ac:picMk id="8" creationId="{7158256A-A1C2-49AC-A675-3F99B15F210A}"/>
          </ac:picMkLst>
        </pc:picChg>
      </pc:sldChg>
    </pc:docChg>
  </pc:docChgLst>
  <pc:docChgLst>
    <pc:chgData name="JD Landgrebe" userId="921edb75-05d0-42c9-b1e2-8db0895daacc" providerId="ADAL" clId="{96BF1103-6DA9-40CB-A37D-6CEC1F4778D4}"/>
    <pc:docChg chg="undo custSel addSld modSld">
      <pc:chgData name="JD Landgrebe" userId="921edb75-05d0-42c9-b1e2-8db0895daacc" providerId="ADAL" clId="{96BF1103-6DA9-40CB-A37D-6CEC1F4778D4}" dt="2020-02-18T21:51:10.321" v="3041" actId="20577"/>
      <pc:docMkLst>
        <pc:docMk/>
      </pc:docMkLst>
      <pc:sldChg chg="modSp">
        <pc:chgData name="JD Landgrebe" userId="921edb75-05d0-42c9-b1e2-8db0895daacc" providerId="ADAL" clId="{96BF1103-6DA9-40CB-A37D-6CEC1F4778D4}" dt="2020-02-18T20:40:37.853" v="2294" actId="20577"/>
        <pc:sldMkLst>
          <pc:docMk/>
          <pc:sldMk cId="1160416326" sldId="256"/>
        </pc:sldMkLst>
        <pc:spChg chg="mod">
          <ac:chgData name="JD Landgrebe" userId="921edb75-05d0-42c9-b1e2-8db0895daacc" providerId="ADAL" clId="{96BF1103-6DA9-40CB-A37D-6CEC1F4778D4}" dt="2020-02-18T19:47:30.930" v="1947" actId="20577"/>
          <ac:spMkLst>
            <pc:docMk/>
            <pc:sldMk cId="1160416326" sldId="256"/>
            <ac:spMk id="2" creationId="{AD01B61E-9FFB-4EB6-A506-9C9F4E3651FB}"/>
          </ac:spMkLst>
        </pc:spChg>
        <pc:spChg chg="mod">
          <ac:chgData name="JD Landgrebe" userId="921edb75-05d0-42c9-b1e2-8db0895daacc" providerId="ADAL" clId="{96BF1103-6DA9-40CB-A37D-6CEC1F4778D4}" dt="2020-02-18T20:40:37.853" v="2294" actId="20577"/>
          <ac:spMkLst>
            <pc:docMk/>
            <pc:sldMk cId="1160416326" sldId="256"/>
            <ac:spMk id="3" creationId="{EF0DA793-322F-4FF7-8530-524FB53C7C57}"/>
          </ac:spMkLst>
        </pc:spChg>
      </pc:sldChg>
      <pc:sldChg chg="modSp">
        <pc:chgData name="JD Landgrebe" userId="921edb75-05d0-42c9-b1e2-8db0895daacc" providerId="ADAL" clId="{96BF1103-6DA9-40CB-A37D-6CEC1F4778D4}" dt="2020-02-18T20:41:12.432" v="2332" actId="20577"/>
        <pc:sldMkLst>
          <pc:docMk/>
          <pc:sldMk cId="2167497379" sldId="257"/>
        </pc:sldMkLst>
        <pc:spChg chg="mod">
          <ac:chgData name="JD Landgrebe" userId="921edb75-05d0-42c9-b1e2-8db0895daacc" providerId="ADAL" clId="{96BF1103-6DA9-40CB-A37D-6CEC1F4778D4}" dt="2020-02-18T20:41:12.432" v="2332" actId="20577"/>
          <ac:spMkLst>
            <pc:docMk/>
            <pc:sldMk cId="2167497379" sldId="257"/>
            <ac:spMk id="3" creationId="{F6CC5DE2-2678-4F40-A49A-D84BF4E75F4F}"/>
          </ac:spMkLst>
        </pc:spChg>
      </pc:sldChg>
      <pc:sldChg chg="modSp">
        <pc:chgData name="JD Landgrebe" userId="921edb75-05d0-42c9-b1e2-8db0895daacc" providerId="ADAL" clId="{96BF1103-6DA9-40CB-A37D-6CEC1F4778D4}" dt="2020-02-18T18:42:45.094" v="803" actId="20577"/>
        <pc:sldMkLst>
          <pc:docMk/>
          <pc:sldMk cId="3420838183" sldId="259"/>
        </pc:sldMkLst>
        <pc:spChg chg="mod">
          <ac:chgData name="JD Landgrebe" userId="921edb75-05d0-42c9-b1e2-8db0895daacc" providerId="ADAL" clId="{96BF1103-6DA9-40CB-A37D-6CEC1F4778D4}" dt="2020-02-18T18:36:12.111" v="467" actId="14100"/>
          <ac:spMkLst>
            <pc:docMk/>
            <pc:sldMk cId="3420838183" sldId="259"/>
            <ac:spMk id="2" creationId="{E56514CC-E380-42F0-80F0-9BFFCD779256}"/>
          </ac:spMkLst>
        </pc:spChg>
        <pc:spChg chg="mod">
          <ac:chgData name="JD Landgrebe" userId="921edb75-05d0-42c9-b1e2-8db0895daacc" providerId="ADAL" clId="{96BF1103-6DA9-40CB-A37D-6CEC1F4778D4}" dt="2020-02-18T18:42:08.579" v="769" actId="20577"/>
          <ac:spMkLst>
            <pc:docMk/>
            <pc:sldMk cId="3420838183" sldId="259"/>
            <ac:spMk id="3" creationId="{14D1BE8F-0F77-45D8-9269-F398F9BADB81}"/>
          </ac:spMkLst>
        </pc:spChg>
        <pc:spChg chg="mod">
          <ac:chgData name="JD Landgrebe" userId="921edb75-05d0-42c9-b1e2-8db0895daacc" providerId="ADAL" clId="{96BF1103-6DA9-40CB-A37D-6CEC1F4778D4}" dt="2020-02-18T18:42:45.094" v="803" actId="20577"/>
          <ac:spMkLst>
            <pc:docMk/>
            <pc:sldMk cId="3420838183" sldId="259"/>
            <ac:spMk id="4" creationId="{23838F0E-390A-4935-9128-B1E0B411F3BD}"/>
          </ac:spMkLst>
        </pc:spChg>
      </pc:sldChg>
      <pc:sldChg chg="modSp">
        <pc:chgData name="JD Landgrebe" userId="921edb75-05d0-42c9-b1e2-8db0895daacc" providerId="ADAL" clId="{96BF1103-6DA9-40CB-A37D-6CEC1F4778D4}" dt="2020-02-18T18:43:02.502" v="807" actId="20577"/>
        <pc:sldMkLst>
          <pc:docMk/>
          <pc:sldMk cId="1804068571" sldId="260"/>
        </pc:sldMkLst>
        <pc:spChg chg="mod">
          <ac:chgData name="JD Landgrebe" userId="921edb75-05d0-42c9-b1e2-8db0895daacc" providerId="ADAL" clId="{96BF1103-6DA9-40CB-A37D-6CEC1F4778D4}" dt="2020-02-18T18:36:29.002" v="483" actId="20577"/>
          <ac:spMkLst>
            <pc:docMk/>
            <pc:sldMk cId="1804068571" sldId="260"/>
            <ac:spMk id="2" creationId="{0345DCB9-1EE0-4525-938D-B22C48531B19}"/>
          </ac:spMkLst>
        </pc:spChg>
        <pc:spChg chg="mod">
          <ac:chgData name="JD Landgrebe" userId="921edb75-05d0-42c9-b1e2-8db0895daacc" providerId="ADAL" clId="{96BF1103-6DA9-40CB-A37D-6CEC1F4778D4}" dt="2020-02-18T18:43:02.502" v="807" actId="20577"/>
          <ac:spMkLst>
            <pc:docMk/>
            <pc:sldMk cId="1804068571" sldId="260"/>
            <ac:spMk id="15" creationId="{F1B7741F-94E1-4303-9F18-9E99B77FBF7D}"/>
          </ac:spMkLst>
        </pc:spChg>
      </pc:sldChg>
      <pc:sldChg chg="addSp delSp modSp">
        <pc:chgData name="JD Landgrebe" userId="921edb75-05d0-42c9-b1e2-8db0895daacc" providerId="ADAL" clId="{96BF1103-6DA9-40CB-A37D-6CEC1F4778D4}" dt="2020-02-18T20:27:55.365" v="2057" actId="14100"/>
        <pc:sldMkLst>
          <pc:docMk/>
          <pc:sldMk cId="3615334521" sldId="262"/>
        </pc:sldMkLst>
        <pc:spChg chg="mod">
          <ac:chgData name="JD Landgrebe" userId="921edb75-05d0-42c9-b1e2-8db0895daacc" providerId="ADAL" clId="{96BF1103-6DA9-40CB-A37D-6CEC1F4778D4}" dt="2020-02-18T20:27:04.146" v="2048" actId="1076"/>
          <ac:spMkLst>
            <pc:docMk/>
            <pc:sldMk cId="3615334521" sldId="262"/>
            <ac:spMk id="3" creationId="{5B921F5E-D0A6-4E36-90CF-D8E2D8C4277B}"/>
          </ac:spMkLst>
        </pc:spChg>
        <pc:spChg chg="mod ord">
          <ac:chgData name="JD Landgrebe" userId="921edb75-05d0-42c9-b1e2-8db0895daacc" providerId="ADAL" clId="{96BF1103-6DA9-40CB-A37D-6CEC1F4778D4}" dt="2020-02-18T20:26:15.177" v="2041" actId="14100"/>
          <ac:spMkLst>
            <pc:docMk/>
            <pc:sldMk cId="3615334521" sldId="262"/>
            <ac:spMk id="5" creationId="{42701E20-563C-4B0E-8941-361F6DBC5FED}"/>
          </ac:spMkLst>
        </pc:spChg>
        <pc:spChg chg="mod ord">
          <ac:chgData name="JD Landgrebe" userId="921edb75-05d0-42c9-b1e2-8db0895daacc" providerId="ADAL" clId="{96BF1103-6DA9-40CB-A37D-6CEC1F4778D4}" dt="2020-02-18T20:26:39.443" v="2045" actId="14100"/>
          <ac:spMkLst>
            <pc:docMk/>
            <pc:sldMk cId="3615334521" sldId="262"/>
            <ac:spMk id="8" creationId="{922ABA83-DCA5-4872-8064-731E48ACE7ED}"/>
          </ac:spMkLst>
        </pc:spChg>
        <pc:spChg chg="mod ord">
          <ac:chgData name="JD Landgrebe" userId="921edb75-05d0-42c9-b1e2-8db0895daacc" providerId="ADAL" clId="{96BF1103-6DA9-40CB-A37D-6CEC1F4778D4}" dt="2020-02-18T20:27:55.365" v="2057" actId="14100"/>
          <ac:spMkLst>
            <pc:docMk/>
            <pc:sldMk cId="3615334521" sldId="262"/>
            <ac:spMk id="10" creationId="{076D228A-F3DD-4654-902C-6191A929F04A}"/>
          </ac:spMkLst>
        </pc:spChg>
        <pc:spChg chg="mod">
          <ac:chgData name="JD Landgrebe" userId="921edb75-05d0-42c9-b1e2-8db0895daacc" providerId="ADAL" clId="{96BF1103-6DA9-40CB-A37D-6CEC1F4778D4}" dt="2020-02-18T20:26:21.974" v="2042" actId="1076"/>
          <ac:spMkLst>
            <pc:docMk/>
            <pc:sldMk cId="3615334521" sldId="262"/>
            <ac:spMk id="12" creationId="{4F571DF7-9F55-4B45-9284-AC126F7DB63B}"/>
          </ac:spMkLst>
        </pc:spChg>
        <pc:spChg chg="mod">
          <ac:chgData name="JD Landgrebe" userId="921edb75-05d0-42c9-b1e2-8db0895daacc" providerId="ADAL" clId="{96BF1103-6DA9-40CB-A37D-6CEC1F4778D4}" dt="2020-02-18T20:25:57.100" v="2039" actId="14100"/>
          <ac:spMkLst>
            <pc:docMk/>
            <pc:sldMk cId="3615334521" sldId="262"/>
            <ac:spMk id="13" creationId="{71132E4D-8CE8-46BC-B836-40B94F1C879A}"/>
          </ac:spMkLst>
        </pc:spChg>
        <pc:spChg chg="mod">
          <ac:chgData name="JD Landgrebe" userId="921edb75-05d0-42c9-b1e2-8db0895daacc" providerId="ADAL" clId="{96BF1103-6DA9-40CB-A37D-6CEC1F4778D4}" dt="2020-02-18T20:26:56.552" v="2047" actId="1076"/>
          <ac:spMkLst>
            <pc:docMk/>
            <pc:sldMk cId="3615334521" sldId="262"/>
            <ac:spMk id="14" creationId="{85533834-A3A7-497F-811E-EA3DA94D1207}"/>
          </ac:spMkLst>
        </pc:spChg>
        <pc:spChg chg="mod">
          <ac:chgData name="JD Landgrebe" userId="921edb75-05d0-42c9-b1e2-8db0895daacc" providerId="ADAL" clId="{96BF1103-6DA9-40CB-A37D-6CEC1F4778D4}" dt="2020-02-18T20:27:28.802" v="2055" actId="20577"/>
          <ac:spMkLst>
            <pc:docMk/>
            <pc:sldMk cId="3615334521" sldId="262"/>
            <ac:spMk id="18" creationId="{87105D32-450C-4EC4-B3AC-DE228AD5C1BB}"/>
          </ac:spMkLst>
        </pc:spChg>
        <pc:spChg chg="mod ord">
          <ac:chgData name="JD Landgrebe" userId="921edb75-05d0-42c9-b1e2-8db0895daacc" providerId="ADAL" clId="{96BF1103-6DA9-40CB-A37D-6CEC1F4778D4}" dt="2020-02-18T20:25:25.848" v="2033" actId="14100"/>
          <ac:spMkLst>
            <pc:docMk/>
            <pc:sldMk cId="3615334521" sldId="262"/>
            <ac:spMk id="22" creationId="{A78C6EC6-B69C-4126-B52B-79E5DE166536}"/>
          </ac:spMkLst>
        </pc:spChg>
        <pc:spChg chg="mod">
          <ac:chgData name="JD Landgrebe" userId="921edb75-05d0-42c9-b1e2-8db0895daacc" providerId="ADAL" clId="{96BF1103-6DA9-40CB-A37D-6CEC1F4778D4}" dt="2020-02-18T20:25:42.037" v="2036" actId="1076"/>
          <ac:spMkLst>
            <pc:docMk/>
            <pc:sldMk cId="3615334521" sldId="262"/>
            <ac:spMk id="25" creationId="{9E2A3B21-EF03-459F-BA6D-2C37B96F3D04}"/>
          </ac:spMkLst>
        </pc:spChg>
        <pc:spChg chg="del">
          <ac:chgData name="JD Landgrebe" userId="921edb75-05d0-42c9-b1e2-8db0895daacc" providerId="ADAL" clId="{96BF1103-6DA9-40CB-A37D-6CEC1F4778D4}" dt="2020-02-18T20:22:32.209" v="2012" actId="478"/>
          <ac:spMkLst>
            <pc:docMk/>
            <pc:sldMk cId="3615334521" sldId="262"/>
            <ac:spMk id="26" creationId="{4E433338-9CF9-4CB9-87CB-094FC59E9F02}"/>
          </ac:spMkLst>
        </pc:spChg>
        <pc:picChg chg="del">
          <ac:chgData name="JD Landgrebe" userId="921edb75-05d0-42c9-b1e2-8db0895daacc" providerId="ADAL" clId="{96BF1103-6DA9-40CB-A37D-6CEC1F4778D4}" dt="2020-02-18T20:22:27.193" v="2011" actId="478"/>
          <ac:picMkLst>
            <pc:docMk/>
            <pc:sldMk cId="3615334521" sldId="262"/>
            <ac:picMk id="4" creationId="{9CB4A8F8-A1C2-4597-9F93-BEA50D9E9378}"/>
          </ac:picMkLst>
        </pc:picChg>
        <pc:picChg chg="add mod ord">
          <ac:chgData name="JD Landgrebe" userId="921edb75-05d0-42c9-b1e2-8db0895daacc" providerId="ADAL" clId="{96BF1103-6DA9-40CB-A37D-6CEC1F4778D4}" dt="2020-02-18T20:24:31.896" v="2026" actId="1076"/>
          <ac:picMkLst>
            <pc:docMk/>
            <pc:sldMk cId="3615334521" sldId="262"/>
            <ac:picMk id="21" creationId="{E2964369-BBFD-40AF-8025-95916EEC7581}"/>
          </ac:picMkLst>
        </pc:picChg>
        <pc:cxnChg chg="mod ord">
          <ac:chgData name="JD Landgrebe" userId="921edb75-05d0-42c9-b1e2-8db0895daacc" providerId="ADAL" clId="{96BF1103-6DA9-40CB-A37D-6CEC1F4778D4}" dt="2020-02-18T20:26:39.443" v="2045" actId="14100"/>
          <ac:cxnSpMkLst>
            <pc:docMk/>
            <pc:sldMk cId="3615334521" sldId="262"/>
            <ac:cxnSpMk id="7" creationId="{ABF53BC1-3574-4C61-8E32-AF23B2CBB3D0}"/>
          </ac:cxnSpMkLst>
        </pc:cxnChg>
        <pc:cxnChg chg="mod ord">
          <ac:chgData name="JD Landgrebe" userId="921edb75-05d0-42c9-b1e2-8db0895daacc" providerId="ADAL" clId="{96BF1103-6DA9-40CB-A37D-6CEC1F4778D4}" dt="2020-02-18T20:26:27.583" v="2043" actId="14100"/>
          <ac:cxnSpMkLst>
            <pc:docMk/>
            <pc:sldMk cId="3615334521" sldId="262"/>
            <ac:cxnSpMk id="16" creationId="{1B312837-004A-4DA2-A8FB-599E9B01CF3B}"/>
          </ac:cxnSpMkLst>
        </pc:cxnChg>
        <pc:cxnChg chg="mod ord">
          <ac:chgData name="JD Landgrebe" userId="921edb75-05d0-42c9-b1e2-8db0895daacc" providerId="ADAL" clId="{96BF1103-6DA9-40CB-A37D-6CEC1F4778D4}" dt="2020-02-18T20:27:55.365" v="2057" actId="14100"/>
          <ac:cxnSpMkLst>
            <pc:docMk/>
            <pc:sldMk cId="3615334521" sldId="262"/>
            <ac:cxnSpMk id="19" creationId="{AAD7EA21-EC7B-483F-9F5D-4D5956E4477F}"/>
          </ac:cxnSpMkLst>
        </pc:cxnChg>
        <pc:cxnChg chg="mod ord">
          <ac:chgData name="JD Landgrebe" userId="921edb75-05d0-42c9-b1e2-8db0895daacc" providerId="ADAL" clId="{96BF1103-6DA9-40CB-A37D-6CEC1F4778D4}" dt="2020-02-18T20:25:36.303" v="2035" actId="14100"/>
          <ac:cxnSpMkLst>
            <pc:docMk/>
            <pc:sldMk cId="3615334521" sldId="262"/>
            <ac:cxnSpMk id="23" creationId="{D31A9CBF-D90A-4221-8BE2-88CB7A7493A9}"/>
          </ac:cxnSpMkLst>
        </pc:cxnChg>
      </pc:sldChg>
      <pc:sldChg chg="addSp delSp modSp">
        <pc:chgData name="JD Landgrebe" userId="921edb75-05d0-42c9-b1e2-8db0895daacc" providerId="ADAL" clId="{96BF1103-6DA9-40CB-A37D-6CEC1F4778D4}" dt="2020-02-18T21:27:00.771" v="2490" actId="113"/>
        <pc:sldMkLst>
          <pc:docMk/>
          <pc:sldMk cId="3464965241" sldId="263"/>
        </pc:sldMkLst>
        <pc:spChg chg="mod">
          <ac:chgData name="JD Landgrebe" userId="921edb75-05d0-42c9-b1e2-8db0895daacc" providerId="ADAL" clId="{96BF1103-6DA9-40CB-A37D-6CEC1F4778D4}" dt="2020-02-18T18:45:14.313" v="858" actId="20577"/>
          <ac:spMkLst>
            <pc:docMk/>
            <pc:sldMk cId="3464965241" sldId="263"/>
            <ac:spMk id="2" creationId="{1654C810-ADF8-414F-92EC-6A0879989891}"/>
          </ac:spMkLst>
        </pc:spChg>
        <pc:spChg chg="mod">
          <ac:chgData name="JD Landgrebe" userId="921edb75-05d0-42c9-b1e2-8db0895daacc" providerId="ADAL" clId="{96BF1103-6DA9-40CB-A37D-6CEC1F4778D4}" dt="2020-02-18T21:27:00.771" v="2490" actId="113"/>
          <ac:spMkLst>
            <pc:docMk/>
            <pc:sldMk cId="3464965241" sldId="263"/>
            <ac:spMk id="3" creationId="{4114C1B1-340D-4399-9D3F-8D793DF0EE66}"/>
          </ac:spMkLst>
        </pc:spChg>
        <pc:spChg chg="add mod">
          <ac:chgData name="JD Landgrebe" userId="921edb75-05d0-42c9-b1e2-8db0895daacc" providerId="ADAL" clId="{96BF1103-6DA9-40CB-A37D-6CEC1F4778D4}" dt="2020-02-18T20:51:30.187" v="2394" actId="164"/>
          <ac:spMkLst>
            <pc:docMk/>
            <pc:sldMk cId="3464965241" sldId="263"/>
            <ac:spMk id="9" creationId="{64DED963-6D13-4FE1-AC51-3B4E6F11794E}"/>
          </ac:spMkLst>
        </pc:spChg>
        <pc:spChg chg="add mod">
          <ac:chgData name="JD Landgrebe" userId="921edb75-05d0-42c9-b1e2-8db0895daacc" providerId="ADAL" clId="{96BF1103-6DA9-40CB-A37D-6CEC1F4778D4}" dt="2020-02-18T20:51:30.187" v="2394" actId="164"/>
          <ac:spMkLst>
            <pc:docMk/>
            <pc:sldMk cId="3464965241" sldId="263"/>
            <ac:spMk id="10" creationId="{583D2352-7456-4C3D-971D-C07499C3EDCF}"/>
          </ac:spMkLst>
        </pc:spChg>
        <pc:spChg chg="add mod">
          <ac:chgData name="JD Landgrebe" userId="921edb75-05d0-42c9-b1e2-8db0895daacc" providerId="ADAL" clId="{96BF1103-6DA9-40CB-A37D-6CEC1F4778D4}" dt="2020-02-18T20:51:30.187" v="2394" actId="164"/>
          <ac:spMkLst>
            <pc:docMk/>
            <pc:sldMk cId="3464965241" sldId="263"/>
            <ac:spMk id="11" creationId="{243068C0-F820-421B-ACA7-79B4EBBE51F8}"/>
          </ac:spMkLst>
        </pc:spChg>
        <pc:grpChg chg="add mod">
          <ac:chgData name="JD Landgrebe" userId="921edb75-05d0-42c9-b1e2-8db0895daacc" providerId="ADAL" clId="{96BF1103-6DA9-40CB-A37D-6CEC1F4778D4}" dt="2020-02-18T20:51:34.077" v="2395" actId="1076"/>
          <ac:grpSpMkLst>
            <pc:docMk/>
            <pc:sldMk cId="3464965241" sldId="263"/>
            <ac:grpSpMk id="14" creationId="{68064453-CEB9-4A73-92BC-AD637A108CDA}"/>
          </ac:grpSpMkLst>
        </pc:grpChg>
        <pc:picChg chg="add del">
          <ac:chgData name="JD Landgrebe" userId="921edb75-05d0-42c9-b1e2-8db0895daacc" providerId="ADAL" clId="{96BF1103-6DA9-40CB-A37D-6CEC1F4778D4}" dt="2020-02-18T18:48:16.172" v="1050"/>
          <ac:picMkLst>
            <pc:docMk/>
            <pc:sldMk cId="3464965241" sldId="263"/>
            <ac:picMk id="4" creationId="{3E9C8CAB-2E62-466F-8734-98AD41EF71ED}"/>
          </ac:picMkLst>
        </pc:picChg>
        <pc:picChg chg="add del mod">
          <ac:chgData name="JD Landgrebe" userId="921edb75-05d0-42c9-b1e2-8db0895daacc" providerId="ADAL" clId="{96BF1103-6DA9-40CB-A37D-6CEC1F4778D4}" dt="2020-02-18T20:46:14.858" v="2353" actId="478"/>
          <ac:picMkLst>
            <pc:docMk/>
            <pc:sldMk cId="3464965241" sldId="263"/>
            <ac:picMk id="5" creationId="{B798DD4F-E5A9-4B49-903F-C28CCADA447F}"/>
          </ac:picMkLst>
        </pc:picChg>
        <pc:picChg chg="add mod">
          <ac:chgData name="JD Landgrebe" userId="921edb75-05d0-42c9-b1e2-8db0895daacc" providerId="ADAL" clId="{96BF1103-6DA9-40CB-A37D-6CEC1F4778D4}" dt="2020-02-18T20:49:57.311" v="2388" actId="1076"/>
          <ac:picMkLst>
            <pc:docMk/>
            <pc:sldMk cId="3464965241" sldId="263"/>
            <ac:picMk id="6" creationId="{739EB6C5-1508-4335-A284-070A24B69E77}"/>
          </ac:picMkLst>
        </pc:picChg>
        <pc:picChg chg="add mod">
          <ac:chgData name="JD Landgrebe" userId="921edb75-05d0-42c9-b1e2-8db0895daacc" providerId="ADAL" clId="{96BF1103-6DA9-40CB-A37D-6CEC1F4778D4}" dt="2020-02-18T20:51:30.187" v="2394" actId="164"/>
          <ac:picMkLst>
            <pc:docMk/>
            <pc:sldMk cId="3464965241" sldId="263"/>
            <ac:picMk id="8" creationId="{5F9C4BDB-FCFF-47FD-B9C8-470A2E887EF1}"/>
          </ac:picMkLst>
        </pc:picChg>
        <pc:picChg chg="add mod">
          <ac:chgData name="JD Landgrebe" userId="921edb75-05d0-42c9-b1e2-8db0895daacc" providerId="ADAL" clId="{96BF1103-6DA9-40CB-A37D-6CEC1F4778D4}" dt="2020-02-18T20:51:37.389" v="2396" actId="1076"/>
          <ac:picMkLst>
            <pc:docMk/>
            <pc:sldMk cId="3464965241" sldId="263"/>
            <ac:picMk id="13" creationId="{48EA4A64-C9E5-41EC-A556-56A1009FA49B}"/>
          </ac:picMkLst>
        </pc:picChg>
      </pc:sldChg>
      <pc:sldChg chg="addSp delSp modSp">
        <pc:chgData name="JD Landgrebe" userId="921edb75-05d0-42c9-b1e2-8db0895daacc" providerId="ADAL" clId="{96BF1103-6DA9-40CB-A37D-6CEC1F4778D4}" dt="2020-02-18T20:42:06.275" v="2352" actId="1035"/>
        <pc:sldMkLst>
          <pc:docMk/>
          <pc:sldMk cId="3310138030" sldId="265"/>
        </pc:sldMkLst>
        <pc:spChg chg="mod">
          <ac:chgData name="JD Landgrebe" userId="921edb75-05d0-42c9-b1e2-8db0895daacc" providerId="ADAL" clId="{96BF1103-6DA9-40CB-A37D-6CEC1F4778D4}" dt="2020-02-18T20:42:06.275" v="2352" actId="1035"/>
          <ac:spMkLst>
            <pc:docMk/>
            <pc:sldMk cId="3310138030" sldId="265"/>
            <ac:spMk id="6" creationId="{D58D5EF3-5E9D-4BBC-8E97-2EF09C0E71D0}"/>
          </ac:spMkLst>
        </pc:spChg>
        <pc:spChg chg="mod">
          <ac:chgData name="JD Landgrebe" userId="921edb75-05d0-42c9-b1e2-8db0895daacc" providerId="ADAL" clId="{96BF1103-6DA9-40CB-A37D-6CEC1F4778D4}" dt="2020-02-18T20:21:41.428" v="2009" actId="1076"/>
          <ac:spMkLst>
            <pc:docMk/>
            <pc:sldMk cId="3310138030" sldId="265"/>
            <ac:spMk id="7" creationId="{805410BB-13E0-420C-94DD-9BEDE948BB90}"/>
          </ac:spMkLst>
        </pc:spChg>
        <pc:spChg chg="mod">
          <ac:chgData name="JD Landgrebe" userId="921edb75-05d0-42c9-b1e2-8db0895daacc" providerId="ADAL" clId="{96BF1103-6DA9-40CB-A37D-6CEC1F4778D4}" dt="2020-02-18T20:20:29.584" v="1985" actId="1076"/>
          <ac:spMkLst>
            <pc:docMk/>
            <pc:sldMk cId="3310138030" sldId="265"/>
            <ac:spMk id="10" creationId="{415A955A-6E6F-4474-9A23-4B31AFC83BDB}"/>
          </ac:spMkLst>
        </pc:spChg>
        <pc:spChg chg="mod">
          <ac:chgData name="JD Landgrebe" userId="921edb75-05d0-42c9-b1e2-8db0895daacc" providerId="ADAL" clId="{96BF1103-6DA9-40CB-A37D-6CEC1F4778D4}" dt="2020-02-18T20:41:52.448" v="2335" actId="1076"/>
          <ac:spMkLst>
            <pc:docMk/>
            <pc:sldMk cId="3310138030" sldId="265"/>
            <ac:spMk id="11" creationId="{22A529BC-A34F-4E63-9B19-DB34252C92CD}"/>
          </ac:spMkLst>
        </pc:spChg>
        <pc:spChg chg="mod">
          <ac:chgData name="JD Landgrebe" userId="921edb75-05d0-42c9-b1e2-8db0895daacc" providerId="ADAL" clId="{96BF1103-6DA9-40CB-A37D-6CEC1F4778D4}" dt="2020-02-18T20:41:46.932" v="2334" actId="1076"/>
          <ac:spMkLst>
            <pc:docMk/>
            <pc:sldMk cId="3310138030" sldId="265"/>
            <ac:spMk id="12" creationId="{398C1918-777B-4A3D-8F0A-5BEA91763C4A}"/>
          </ac:spMkLst>
        </pc:spChg>
        <pc:spChg chg="mod">
          <ac:chgData name="JD Landgrebe" userId="921edb75-05d0-42c9-b1e2-8db0895daacc" providerId="ADAL" clId="{96BF1103-6DA9-40CB-A37D-6CEC1F4778D4}" dt="2020-02-18T20:20:08.552" v="1981" actId="14100"/>
          <ac:spMkLst>
            <pc:docMk/>
            <pc:sldMk cId="3310138030" sldId="265"/>
            <ac:spMk id="13" creationId="{A2A18BB3-8AD3-40B8-A62F-5299BBD1474C}"/>
          </ac:spMkLst>
        </pc:spChg>
        <pc:picChg chg="del">
          <ac:chgData name="JD Landgrebe" userId="921edb75-05d0-42c9-b1e2-8db0895daacc" providerId="ADAL" clId="{96BF1103-6DA9-40CB-A37D-6CEC1F4778D4}" dt="2020-02-18T20:18:30.146" v="1965" actId="478"/>
          <ac:picMkLst>
            <pc:docMk/>
            <pc:sldMk cId="3310138030" sldId="265"/>
            <ac:picMk id="4" creationId="{6DF79880-2658-40C1-8CFB-B2C5FA823B9C}"/>
          </ac:picMkLst>
        </pc:picChg>
        <pc:picChg chg="del">
          <ac:chgData name="JD Landgrebe" userId="921edb75-05d0-42c9-b1e2-8db0895daacc" providerId="ADAL" clId="{96BF1103-6DA9-40CB-A37D-6CEC1F4778D4}" dt="2020-02-18T20:18:27.880" v="1963" actId="478"/>
          <ac:picMkLst>
            <pc:docMk/>
            <pc:sldMk cId="3310138030" sldId="265"/>
            <ac:picMk id="5" creationId="{D14AA3AF-54F9-48F7-9479-36CCD4841E2A}"/>
          </ac:picMkLst>
        </pc:picChg>
        <pc:picChg chg="del">
          <ac:chgData name="JD Landgrebe" userId="921edb75-05d0-42c9-b1e2-8db0895daacc" providerId="ADAL" clId="{96BF1103-6DA9-40CB-A37D-6CEC1F4778D4}" dt="2020-02-18T20:18:29.099" v="1964" actId="478"/>
          <ac:picMkLst>
            <pc:docMk/>
            <pc:sldMk cId="3310138030" sldId="265"/>
            <ac:picMk id="8" creationId="{A05B738B-AEB9-41B5-9DFA-111203525044}"/>
          </ac:picMkLst>
        </pc:picChg>
        <pc:picChg chg="del">
          <ac:chgData name="JD Landgrebe" userId="921edb75-05d0-42c9-b1e2-8db0895daacc" providerId="ADAL" clId="{96BF1103-6DA9-40CB-A37D-6CEC1F4778D4}" dt="2020-02-18T20:18:31.490" v="1966" actId="478"/>
          <ac:picMkLst>
            <pc:docMk/>
            <pc:sldMk cId="3310138030" sldId="265"/>
            <ac:picMk id="9" creationId="{F5C78CC8-7D9D-4E9B-9DCE-4554CD257848}"/>
          </ac:picMkLst>
        </pc:picChg>
        <pc:picChg chg="add mod">
          <ac:chgData name="JD Landgrebe" userId="921edb75-05d0-42c9-b1e2-8db0895daacc" providerId="ADAL" clId="{96BF1103-6DA9-40CB-A37D-6CEC1F4778D4}" dt="2020-02-18T20:42:01.323" v="2336" actId="1076"/>
          <ac:picMkLst>
            <pc:docMk/>
            <pc:sldMk cId="3310138030" sldId="265"/>
            <ac:picMk id="15" creationId="{2964E533-7042-45D8-9222-5AC9DA55CF0D}"/>
          </ac:picMkLst>
        </pc:picChg>
        <pc:picChg chg="add mod">
          <ac:chgData name="JD Landgrebe" userId="921edb75-05d0-42c9-b1e2-8db0895daacc" providerId="ADAL" clId="{96BF1103-6DA9-40CB-A37D-6CEC1F4778D4}" dt="2020-02-18T20:20:11.818" v="1982" actId="1076"/>
          <ac:picMkLst>
            <pc:docMk/>
            <pc:sldMk cId="3310138030" sldId="265"/>
            <ac:picMk id="17" creationId="{1EDB7CD6-3FF6-485B-8C6B-4BDC13CE7CAF}"/>
          </ac:picMkLst>
        </pc:picChg>
        <pc:picChg chg="add mod">
          <ac:chgData name="JD Landgrebe" userId="921edb75-05d0-42c9-b1e2-8db0895daacc" providerId="ADAL" clId="{96BF1103-6DA9-40CB-A37D-6CEC1F4778D4}" dt="2020-02-18T20:41:46.932" v="2334" actId="1076"/>
          <ac:picMkLst>
            <pc:docMk/>
            <pc:sldMk cId="3310138030" sldId="265"/>
            <ac:picMk id="19" creationId="{51D71FF6-A82D-4170-A638-5EEA391AC7C9}"/>
          </ac:picMkLst>
        </pc:picChg>
        <pc:picChg chg="add mod">
          <ac:chgData name="JD Landgrebe" userId="921edb75-05d0-42c9-b1e2-8db0895daacc" providerId="ADAL" clId="{96BF1103-6DA9-40CB-A37D-6CEC1F4778D4}" dt="2020-02-18T20:41:52.448" v="2335" actId="1076"/>
          <ac:picMkLst>
            <pc:docMk/>
            <pc:sldMk cId="3310138030" sldId="265"/>
            <ac:picMk id="21" creationId="{39060473-48BA-4AE3-9A1A-1E41B8962D99}"/>
          </ac:picMkLst>
        </pc:picChg>
      </pc:sldChg>
      <pc:sldChg chg="addSp delSp modSp add">
        <pc:chgData name="JD Landgrebe" userId="921edb75-05d0-42c9-b1e2-8db0895daacc" providerId="ADAL" clId="{96BF1103-6DA9-40CB-A37D-6CEC1F4778D4}" dt="2020-02-18T21:27:54.302" v="2508"/>
        <pc:sldMkLst>
          <pc:docMk/>
          <pc:sldMk cId="4032344838" sldId="266"/>
        </pc:sldMkLst>
        <pc:spChg chg="mod">
          <ac:chgData name="JD Landgrebe" userId="921edb75-05d0-42c9-b1e2-8db0895daacc" providerId="ADAL" clId="{96BF1103-6DA9-40CB-A37D-6CEC1F4778D4}" dt="2020-02-18T21:23:27.736" v="2441" actId="20577"/>
          <ac:spMkLst>
            <pc:docMk/>
            <pc:sldMk cId="4032344838" sldId="266"/>
            <ac:spMk id="2" creationId="{47144D05-D3D8-47B6-A66F-410337D11C8D}"/>
          </ac:spMkLst>
        </pc:spChg>
        <pc:spChg chg="mod">
          <ac:chgData name="JD Landgrebe" userId="921edb75-05d0-42c9-b1e2-8db0895daacc" providerId="ADAL" clId="{96BF1103-6DA9-40CB-A37D-6CEC1F4778D4}" dt="2020-02-18T21:27:54.302" v="2508"/>
          <ac:spMkLst>
            <pc:docMk/>
            <pc:sldMk cId="4032344838" sldId="266"/>
            <ac:spMk id="3" creationId="{AC414EC2-E8E6-4D34-AE93-4534EC0FFDA3}"/>
          </ac:spMkLst>
        </pc:spChg>
        <pc:picChg chg="add del mod">
          <ac:chgData name="JD Landgrebe" userId="921edb75-05d0-42c9-b1e2-8db0895daacc" providerId="ADAL" clId="{96BF1103-6DA9-40CB-A37D-6CEC1F4778D4}" dt="2020-02-18T21:19:15.659" v="2400" actId="931"/>
          <ac:picMkLst>
            <pc:docMk/>
            <pc:sldMk cId="4032344838" sldId="266"/>
            <ac:picMk id="5" creationId="{47795186-0802-4811-94DB-2223815BE4F0}"/>
          </ac:picMkLst>
        </pc:picChg>
        <pc:picChg chg="add mod">
          <ac:chgData name="JD Landgrebe" userId="921edb75-05d0-42c9-b1e2-8db0895daacc" providerId="ADAL" clId="{96BF1103-6DA9-40CB-A37D-6CEC1F4778D4}" dt="2020-02-18T21:22:48.408" v="2433" actId="1076"/>
          <ac:picMkLst>
            <pc:docMk/>
            <pc:sldMk cId="4032344838" sldId="266"/>
            <ac:picMk id="7" creationId="{2C17F590-E82C-465B-B922-4398EDC888B9}"/>
          </ac:picMkLst>
        </pc:picChg>
        <pc:picChg chg="add mod">
          <ac:chgData name="JD Landgrebe" userId="921edb75-05d0-42c9-b1e2-8db0895daacc" providerId="ADAL" clId="{96BF1103-6DA9-40CB-A37D-6CEC1F4778D4}" dt="2020-02-18T21:21:51.690" v="2410" actId="1076"/>
          <ac:picMkLst>
            <pc:docMk/>
            <pc:sldMk cId="4032344838" sldId="266"/>
            <ac:picMk id="9" creationId="{2ED15113-A868-4CD3-8DA9-7DB28F895301}"/>
          </ac:picMkLst>
        </pc:picChg>
        <pc:picChg chg="add mod">
          <ac:chgData name="JD Landgrebe" userId="921edb75-05d0-42c9-b1e2-8db0895daacc" providerId="ADAL" clId="{96BF1103-6DA9-40CB-A37D-6CEC1F4778D4}" dt="2020-02-18T21:22:51.018" v="2434" actId="1076"/>
          <ac:picMkLst>
            <pc:docMk/>
            <pc:sldMk cId="4032344838" sldId="266"/>
            <ac:picMk id="11" creationId="{E8F31C6A-79D2-4BBF-AE62-4FC892EC1007}"/>
          </ac:picMkLst>
        </pc:picChg>
        <pc:picChg chg="add mod">
          <ac:chgData name="JD Landgrebe" userId="921edb75-05d0-42c9-b1e2-8db0895daacc" providerId="ADAL" clId="{96BF1103-6DA9-40CB-A37D-6CEC1F4778D4}" dt="2020-02-18T21:22:57.596" v="2435" actId="1076"/>
          <ac:picMkLst>
            <pc:docMk/>
            <pc:sldMk cId="4032344838" sldId="266"/>
            <ac:picMk id="13" creationId="{BDE7C5D9-9029-4E2A-9A04-573D5C4179D0}"/>
          </ac:picMkLst>
        </pc:picChg>
      </pc:sldChg>
      <pc:sldChg chg="addSp delSp modSp add">
        <pc:chgData name="JD Landgrebe" userId="921edb75-05d0-42c9-b1e2-8db0895daacc" providerId="ADAL" clId="{96BF1103-6DA9-40CB-A37D-6CEC1F4778D4}" dt="2020-02-18T21:51:10.321" v="3041" actId="20577"/>
        <pc:sldMkLst>
          <pc:docMk/>
          <pc:sldMk cId="1481202227" sldId="267"/>
        </pc:sldMkLst>
        <pc:spChg chg="mod">
          <ac:chgData name="JD Landgrebe" userId="921edb75-05d0-42c9-b1e2-8db0895daacc" providerId="ADAL" clId="{96BF1103-6DA9-40CB-A37D-6CEC1F4778D4}" dt="2020-02-18T21:23:34.049" v="2442" actId="20577"/>
          <ac:spMkLst>
            <pc:docMk/>
            <pc:sldMk cId="1481202227" sldId="267"/>
            <ac:spMk id="2" creationId="{47000ED2-28E5-432C-9AB6-82E41C3571C2}"/>
          </ac:spMkLst>
        </pc:spChg>
        <pc:spChg chg="del">
          <ac:chgData name="JD Landgrebe" userId="921edb75-05d0-42c9-b1e2-8db0895daacc" providerId="ADAL" clId="{96BF1103-6DA9-40CB-A37D-6CEC1F4778D4}" dt="2020-02-18T21:23:58.177" v="2443" actId="931"/>
          <ac:spMkLst>
            <pc:docMk/>
            <pc:sldMk cId="1481202227" sldId="267"/>
            <ac:spMk id="3" creationId="{61BF7296-ABD2-4A78-A3C8-E4BA55B3B34D}"/>
          </ac:spMkLst>
        </pc:spChg>
        <pc:spChg chg="add mod">
          <ac:chgData name="JD Landgrebe" userId="921edb75-05d0-42c9-b1e2-8db0895daacc" providerId="ADAL" clId="{96BF1103-6DA9-40CB-A37D-6CEC1F4778D4}" dt="2020-02-18T21:30:49.818" v="2793" actId="164"/>
          <ac:spMkLst>
            <pc:docMk/>
            <pc:sldMk cId="1481202227" sldId="267"/>
            <ac:spMk id="14" creationId="{EDFACD39-D9B7-4517-AA06-103818FFBECF}"/>
          </ac:spMkLst>
        </pc:spChg>
        <pc:spChg chg="add mod">
          <ac:chgData name="JD Landgrebe" userId="921edb75-05d0-42c9-b1e2-8db0895daacc" providerId="ADAL" clId="{96BF1103-6DA9-40CB-A37D-6CEC1F4778D4}" dt="2020-02-18T21:30:49.818" v="2793" actId="164"/>
          <ac:spMkLst>
            <pc:docMk/>
            <pc:sldMk cId="1481202227" sldId="267"/>
            <ac:spMk id="15" creationId="{61DBBB32-28DB-416E-BC93-D0172455F4FD}"/>
          </ac:spMkLst>
        </pc:spChg>
        <pc:spChg chg="add mod">
          <ac:chgData name="JD Landgrebe" userId="921edb75-05d0-42c9-b1e2-8db0895daacc" providerId="ADAL" clId="{96BF1103-6DA9-40CB-A37D-6CEC1F4778D4}" dt="2020-02-18T21:30:49.818" v="2793" actId="164"/>
          <ac:spMkLst>
            <pc:docMk/>
            <pc:sldMk cId="1481202227" sldId="267"/>
            <ac:spMk id="16" creationId="{20AC66AC-1BD5-4ED0-BB55-3DE8CA422FA3}"/>
          </ac:spMkLst>
        </pc:spChg>
        <pc:spChg chg="add mod">
          <ac:chgData name="JD Landgrebe" userId="921edb75-05d0-42c9-b1e2-8db0895daacc" providerId="ADAL" clId="{96BF1103-6DA9-40CB-A37D-6CEC1F4778D4}" dt="2020-02-18T21:51:10.321" v="3041" actId="20577"/>
          <ac:spMkLst>
            <pc:docMk/>
            <pc:sldMk cId="1481202227" sldId="267"/>
            <ac:spMk id="17" creationId="{D54BFA0E-947E-41F0-9626-960AA44CFE33}"/>
          </ac:spMkLst>
        </pc:spChg>
        <pc:spChg chg="add mod">
          <ac:chgData name="JD Landgrebe" userId="921edb75-05d0-42c9-b1e2-8db0895daacc" providerId="ADAL" clId="{96BF1103-6DA9-40CB-A37D-6CEC1F4778D4}" dt="2020-02-18T21:36:28.318" v="2859" actId="1076"/>
          <ac:spMkLst>
            <pc:docMk/>
            <pc:sldMk cId="1481202227" sldId="267"/>
            <ac:spMk id="19" creationId="{BC8D98B3-C578-49C2-9D92-9E3005027252}"/>
          </ac:spMkLst>
        </pc:spChg>
        <pc:spChg chg="add mod">
          <ac:chgData name="JD Landgrebe" userId="921edb75-05d0-42c9-b1e2-8db0895daacc" providerId="ADAL" clId="{96BF1103-6DA9-40CB-A37D-6CEC1F4778D4}" dt="2020-02-18T21:36:14.224" v="2857" actId="1076"/>
          <ac:spMkLst>
            <pc:docMk/>
            <pc:sldMk cId="1481202227" sldId="267"/>
            <ac:spMk id="20" creationId="{71D44E97-7424-468A-8BDE-DA7CAE457F08}"/>
          </ac:spMkLst>
        </pc:spChg>
        <pc:spChg chg="add mod">
          <ac:chgData name="JD Landgrebe" userId="921edb75-05d0-42c9-b1e2-8db0895daacc" providerId="ADAL" clId="{96BF1103-6DA9-40CB-A37D-6CEC1F4778D4}" dt="2020-02-18T21:36:47.943" v="2878" actId="1076"/>
          <ac:spMkLst>
            <pc:docMk/>
            <pc:sldMk cId="1481202227" sldId="267"/>
            <ac:spMk id="23" creationId="{F1B6F4EA-3556-479E-98A6-A80284AD2292}"/>
          </ac:spMkLst>
        </pc:spChg>
        <pc:spChg chg="add mod">
          <ac:chgData name="JD Landgrebe" userId="921edb75-05d0-42c9-b1e2-8db0895daacc" providerId="ADAL" clId="{96BF1103-6DA9-40CB-A37D-6CEC1F4778D4}" dt="2020-02-18T21:37:26.617" v="2881" actId="207"/>
          <ac:spMkLst>
            <pc:docMk/>
            <pc:sldMk cId="1481202227" sldId="267"/>
            <ac:spMk id="24" creationId="{6FAEFDE3-EAD3-4990-A838-676F55197D79}"/>
          </ac:spMkLst>
        </pc:spChg>
        <pc:spChg chg="add mod">
          <ac:chgData name="JD Landgrebe" userId="921edb75-05d0-42c9-b1e2-8db0895daacc" providerId="ADAL" clId="{96BF1103-6DA9-40CB-A37D-6CEC1F4778D4}" dt="2020-02-18T21:37:39.977" v="2884" actId="14100"/>
          <ac:spMkLst>
            <pc:docMk/>
            <pc:sldMk cId="1481202227" sldId="267"/>
            <ac:spMk id="25" creationId="{EC7C875C-EA7B-4622-B545-C342190C8391}"/>
          </ac:spMkLst>
        </pc:spChg>
        <pc:spChg chg="add mod">
          <ac:chgData name="JD Landgrebe" userId="921edb75-05d0-42c9-b1e2-8db0895daacc" providerId="ADAL" clId="{96BF1103-6DA9-40CB-A37D-6CEC1F4778D4}" dt="2020-02-18T21:37:50.461" v="2886" actId="1076"/>
          <ac:spMkLst>
            <pc:docMk/>
            <pc:sldMk cId="1481202227" sldId="267"/>
            <ac:spMk id="26" creationId="{19D28ABA-E674-47AC-A879-484E05193895}"/>
          </ac:spMkLst>
        </pc:spChg>
        <pc:spChg chg="add mod">
          <ac:chgData name="JD Landgrebe" userId="921edb75-05d0-42c9-b1e2-8db0895daacc" providerId="ADAL" clId="{96BF1103-6DA9-40CB-A37D-6CEC1F4778D4}" dt="2020-02-18T21:38:08.680" v="2889" actId="14100"/>
          <ac:spMkLst>
            <pc:docMk/>
            <pc:sldMk cId="1481202227" sldId="267"/>
            <ac:spMk id="27" creationId="{EF8BAAA3-5920-4AD5-BB9A-F64B33DB8DB8}"/>
          </ac:spMkLst>
        </pc:spChg>
        <pc:spChg chg="add mod">
          <ac:chgData name="JD Landgrebe" userId="921edb75-05d0-42c9-b1e2-8db0895daacc" providerId="ADAL" clId="{96BF1103-6DA9-40CB-A37D-6CEC1F4778D4}" dt="2020-02-18T21:38:22.555" v="2892" actId="14100"/>
          <ac:spMkLst>
            <pc:docMk/>
            <pc:sldMk cId="1481202227" sldId="267"/>
            <ac:spMk id="28" creationId="{BD79232B-658B-40A3-914F-05556AF2E52C}"/>
          </ac:spMkLst>
        </pc:spChg>
        <pc:spChg chg="add del mod">
          <ac:chgData name="JD Landgrebe" userId="921edb75-05d0-42c9-b1e2-8db0895daacc" providerId="ADAL" clId="{96BF1103-6DA9-40CB-A37D-6CEC1F4778D4}" dt="2020-02-18T21:38:50.679" v="2898" actId="478"/>
          <ac:spMkLst>
            <pc:docMk/>
            <pc:sldMk cId="1481202227" sldId="267"/>
            <ac:spMk id="29" creationId="{C0D724B6-6762-47CF-8F23-988DB7F0EFB8}"/>
          </ac:spMkLst>
        </pc:spChg>
        <pc:spChg chg="add mod">
          <ac:chgData name="JD Landgrebe" userId="921edb75-05d0-42c9-b1e2-8db0895daacc" providerId="ADAL" clId="{96BF1103-6DA9-40CB-A37D-6CEC1F4778D4}" dt="2020-02-18T21:38:47.898" v="2897" actId="14100"/>
          <ac:spMkLst>
            <pc:docMk/>
            <pc:sldMk cId="1481202227" sldId="267"/>
            <ac:spMk id="30" creationId="{3B317E2B-89C8-4C9F-B57F-C1A21A628959}"/>
          </ac:spMkLst>
        </pc:spChg>
        <pc:spChg chg="add mod">
          <ac:chgData name="JD Landgrebe" userId="921edb75-05d0-42c9-b1e2-8db0895daacc" providerId="ADAL" clId="{96BF1103-6DA9-40CB-A37D-6CEC1F4778D4}" dt="2020-02-18T21:39:00.789" v="2900" actId="1076"/>
          <ac:spMkLst>
            <pc:docMk/>
            <pc:sldMk cId="1481202227" sldId="267"/>
            <ac:spMk id="31" creationId="{711AEABB-048D-4E65-A31E-178729088C3B}"/>
          </ac:spMkLst>
        </pc:spChg>
        <pc:spChg chg="add mod">
          <ac:chgData name="JD Landgrebe" userId="921edb75-05d0-42c9-b1e2-8db0895daacc" providerId="ADAL" clId="{96BF1103-6DA9-40CB-A37D-6CEC1F4778D4}" dt="2020-02-18T21:39:26.320" v="2908" actId="1037"/>
          <ac:spMkLst>
            <pc:docMk/>
            <pc:sldMk cId="1481202227" sldId="267"/>
            <ac:spMk id="32" creationId="{AB68E727-1494-47FC-B4CD-F32B9B209517}"/>
          </ac:spMkLst>
        </pc:spChg>
        <pc:spChg chg="add mod">
          <ac:chgData name="JD Landgrebe" userId="921edb75-05d0-42c9-b1e2-8db0895daacc" providerId="ADAL" clId="{96BF1103-6DA9-40CB-A37D-6CEC1F4778D4}" dt="2020-02-18T21:39:52.632" v="2913" actId="14100"/>
          <ac:spMkLst>
            <pc:docMk/>
            <pc:sldMk cId="1481202227" sldId="267"/>
            <ac:spMk id="33" creationId="{C8EB37B8-18BE-4B8B-8772-A76F1C51EC11}"/>
          </ac:spMkLst>
        </pc:spChg>
        <pc:spChg chg="add mod">
          <ac:chgData name="JD Landgrebe" userId="921edb75-05d0-42c9-b1e2-8db0895daacc" providerId="ADAL" clId="{96BF1103-6DA9-40CB-A37D-6CEC1F4778D4}" dt="2020-02-18T21:40:16.149" v="2917" actId="14100"/>
          <ac:spMkLst>
            <pc:docMk/>
            <pc:sldMk cId="1481202227" sldId="267"/>
            <ac:spMk id="34" creationId="{A7EBE6B0-B19D-44A0-BDE4-551F18706A83}"/>
          </ac:spMkLst>
        </pc:spChg>
        <pc:spChg chg="add mod">
          <ac:chgData name="JD Landgrebe" userId="921edb75-05d0-42c9-b1e2-8db0895daacc" providerId="ADAL" clId="{96BF1103-6DA9-40CB-A37D-6CEC1F4778D4}" dt="2020-02-18T21:40:32.805" v="2920" actId="14100"/>
          <ac:spMkLst>
            <pc:docMk/>
            <pc:sldMk cId="1481202227" sldId="267"/>
            <ac:spMk id="35" creationId="{B8A27537-0EF1-45B2-8C09-E583BE5B9B12}"/>
          </ac:spMkLst>
        </pc:spChg>
        <pc:spChg chg="add mod">
          <ac:chgData name="JD Landgrebe" userId="921edb75-05d0-42c9-b1e2-8db0895daacc" providerId="ADAL" clId="{96BF1103-6DA9-40CB-A37D-6CEC1F4778D4}" dt="2020-02-18T21:40:39.289" v="2922" actId="1076"/>
          <ac:spMkLst>
            <pc:docMk/>
            <pc:sldMk cId="1481202227" sldId="267"/>
            <ac:spMk id="36" creationId="{EDB2B154-F99D-440A-869F-7F75077202D6}"/>
          </ac:spMkLst>
        </pc:spChg>
        <pc:spChg chg="add mod">
          <ac:chgData name="JD Landgrebe" userId="921edb75-05d0-42c9-b1e2-8db0895daacc" providerId="ADAL" clId="{96BF1103-6DA9-40CB-A37D-6CEC1F4778D4}" dt="2020-02-18T21:44:06.242" v="2958" actId="1076"/>
          <ac:spMkLst>
            <pc:docMk/>
            <pc:sldMk cId="1481202227" sldId="267"/>
            <ac:spMk id="37" creationId="{6ED1957E-7F33-4491-AB63-44631BDB172A}"/>
          </ac:spMkLst>
        </pc:spChg>
        <pc:spChg chg="add mod">
          <ac:chgData name="JD Landgrebe" userId="921edb75-05d0-42c9-b1e2-8db0895daacc" providerId="ADAL" clId="{96BF1103-6DA9-40CB-A37D-6CEC1F4778D4}" dt="2020-02-18T21:44:13.086" v="2959" actId="1076"/>
          <ac:spMkLst>
            <pc:docMk/>
            <pc:sldMk cId="1481202227" sldId="267"/>
            <ac:spMk id="38" creationId="{222539E4-79B8-438C-A50A-6E1A83A75B03}"/>
          </ac:spMkLst>
        </pc:spChg>
        <pc:spChg chg="add mod">
          <ac:chgData name="JD Landgrebe" userId="921edb75-05d0-42c9-b1e2-8db0895daacc" providerId="ADAL" clId="{96BF1103-6DA9-40CB-A37D-6CEC1F4778D4}" dt="2020-02-18T21:44:57.070" v="2960" actId="1076"/>
          <ac:spMkLst>
            <pc:docMk/>
            <pc:sldMk cId="1481202227" sldId="267"/>
            <ac:spMk id="39" creationId="{5A02E08C-09CA-40A6-8EF0-D58705C4ADCA}"/>
          </ac:spMkLst>
        </pc:spChg>
        <pc:spChg chg="add mod">
          <ac:chgData name="JD Landgrebe" userId="921edb75-05d0-42c9-b1e2-8db0895daacc" providerId="ADAL" clId="{96BF1103-6DA9-40CB-A37D-6CEC1F4778D4}" dt="2020-02-18T21:45:07.883" v="2961" actId="1076"/>
          <ac:spMkLst>
            <pc:docMk/>
            <pc:sldMk cId="1481202227" sldId="267"/>
            <ac:spMk id="40" creationId="{082B185A-5BD1-4505-B00F-DD344802E915}"/>
          </ac:spMkLst>
        </pc:spChg>
        <pc:spChg chg="add mod">
          <ac:chgData name="JD Landgrebe" userId="921edb75-05d0-42c9-b1e2-8db0895daacc" providerId="ADAL" clId="{96BF1103-6DA9-40CB-A37D-6CEC1F4778D4}" dt="2020-02-18T21:45:17.197" v="2962" actId="1076"/>
          <ac:spMkLst>
            <pc:docMk/>
            <pc:sldMk cId="1481202227" sldId="267"/>
            <ac:spMk id="41" creationId="{821C3DB2-9E1A-4EE3-8D22-B2F5EF6F65BC}"/>
          </ac:spMkLst>
        </pc:spChg>
        <pc:spChg chg="add mod">
          <ac:chgData name="JD Landgrebe" userId="921edb75-05d0-42c9-b1e2-8db0895daacc" providerId="ADAL" clId="{96BF1103-6DA9-40CB-A37D-6CEC1F4778D4}" dt="2020-02-18T21:45:27.259" v="2964" actId="1076"/>
          <ac:spMkLst>
            <pc:docMk/>
            <pc:sldMk cId="1481202227" sldId="267"/>
            <ac:spMk id="42" creationId="{39940567-F797-443E-B80A-A60EBDF967A4}"/>
          </ac:spMkLst>
        </pc:spChg>
        <pc:spChg chg="add mod">
          <ac:chgData name="JD Landgrebe" userId="921edb75-05d0-42c9-b1e2-8db0895daacc" providerId="ADAL" clId="{96BF1103-6DA9-40CB-A37D-6CEC1F4778D4}" dt="2020-02-18T21:45:43.196" v="2965" actId="1076"/>
          <ac:spMkLst>
            <pc:docMk/>
            <pc:sldMk cId="1481202227" sldId="267"/>
            <ac:spMk id="43" creationId="{7B475863-58EF-4CD8-BCAF-579C0D3FF243}"/>
          </ac:spMkLst>
        </pc:spChg>
        <pc:spChg chg="add mod">
          <ac:chgData name="JD Landgrebe" userId="921edb75-05d0-42c9-b1e2-8db0895daacc" providerId="ADAL" clId="{96BF1103-6DA9-40CB-A37D-6CEC1F4778D4}" dt="2020-02-18T21:43:11.757" v="2953" actId="1076"/>
          <ac:spMkLst>
            <pc:docMk/>
            <pc:sldMk cId="1481202227" sldId="267"/>
            <ac:spMk id="44" creationId="{6D261C61-E766-48AF-AD22-12F47D80B202}"/>
          </ac:spMkLst>
        </pc:spChg>
        <pc:spChg chg="add mod">
          <ac:chgData name="JD Landgrebe" userId="921edb75-05d0-42c9-b1e2-8db0895daacc" providerId="ADAL" clId="{96BF1103-6DA9-40CB-A37D-6CEC1F4778D4}" dt="2020-02-18T21:43:27.351" v="2955" actId="1076"/>
          <ac:spMkLst>
            <pc:docMk/>
            <pc:sldMk cId="1481202227" sldId="267"/>
            <ac:spMk id="45" creationId="{FAE182CA-6659-4FD6-A752-2F230D165928}"/>
          </ac:spMkLst>
        </pc:spChg>
        <pc:spChg chg="add mod">
          <ac:chgData name="JD Landgrebe" userId="921edb75-05d0-42c9-b1e2-8db0895daacc" providerId="ADAL" clId="{96BF1103-6DA9-40CB-A37D-6CEC1F4778D4}" dt="2020-02-18T21:43:40.445" v="2957" actId="1076"/>
          <ac:spMkLst>
            <pc:docMk/>
            <pc:sldMk cId="1481202227" sldId="267"/>
            <ac:spMk id="46" creationId="{803E1191-7CA1-4D1C-936E-83CDD2339330}"/>
          </ac:spMkLst>
        </pc:spChg>
        <pc:spChg chg="add del">
          <ac:chgData name="JD Landgrebe" userId="921edb75-05d0-42c9-b1e2-8db0895daacc" providerId="ADAL" clId="{96BF1103-6DA9-40CB-A37D-6CEC1F4778D4}" dt="2020-02-18T21:46:22.993" v="2969"/>
          <ac:spMkLst>
            <pc:docMk/>
            <pc:sldMk cId="1481202227" sldId="267"/>
            <ac:spMk id="47" creationId="{8535FA05-683A-4C32-9F97-A00A906675AF}"/>
          </ac:spMkLst>
        </pc:spChg>
        <pc:spChg chg="add del">
          <ac:chgData name="JD Landgrebe" userId="921edb75-05d0-42c9-b1e2-8db0895daacc" providerId="ADAL" clId="{96BF1103-6DA9-40CB-A37D-6CEC1F4778D4}" dt="2020-02-18T21:46:22.993" v="2969"/>
          <ac:spMkLst>
            <pc:docMk/>
            <pc:sldMk cId="1481202227" sldId="267"/>
            <ac:spMk id="48" creationId="{FC53F54B-3406-4E61-AAD3-A4432DEDD0AF}"/>
          </ac:spMkLst>
        </pc:spChg>
        <pc:spChg chg="add mod">
          <ac:chgData name="JD Landgrebe" userId="921edb75-05d0-42c9-b1e2-8db0895daacc" providerId="ADAL" clId="{96BF1103-6DA9-40CB-A37D-6CEC1F4778D4}" dt="2020-02-18T21:46:54.244" v="2972" actId="14100"/>
          <ac:spMkLst>
            <pc:docMk/>
            <pc:sldMk cId="1481202227" sldId="267"/>
            <ac:spMk id="49" creationId="{0D719601-841E-480C-B850-B982E9A8DC0A}"/>
          </ac:spMkLst>
        </pc:spChg>
        <pc:spChg chg="add mod">
          <ac:chgData name="JD Landgrebe" userId="921edb75-05d0-42c9-b1e2-8db0895daacc" providerId="ADAL" clId="{96BF1103-6DA9-40CB-A37D-6CEC1F4778D4}" dt="2020-02-18T21:46:58.805" v="2974" actId="20577"/>
          <ac:spMkLst>
            <pc:docMk/>
            <pc:sldMk cId="1481202227" sldId="267"/>
            <ac:spMk id="50" creationId="{04140F0A-3A6F-4E4D-8633-303254012239}"/>
          </ac:spMkLst>
        </pc:spChg>
        <pc:spChg chg="add mod">
          <ac:chgData name="JD Landgrebe" userId="921edb75-05d0-42c9-b1e2-8db0895daacc" providerId="ADAL" clId="{96BF1103-6DA9-40CB-A37D-6CEC1F4778D4}" dt="2020-02-18T21:47:16.633" v="2976" actId="1076"/>
          <ac:spMkLst>
            <pc:docMk/>
            <pc:sldMk cId="1481202227" sldId="267"/>
            <ac:spMk id="51" creationId="{0ACCFE4F-39BF-409D-89AE-F2717918BB6B}"/>
          </ac:spMkLst>
        </pc:spChg>
        <pc:spChg chg="add mod">
          <ac:chgData name="JD Landgrebe" userId="921edb75-05d0-42c9-b1e2-8db0895daacc" providerId="ADAL" clId="{96BF1103-6DA9-40CB-A37D-6CEC1F4778D4}" dt="2020-02-18T21:47:21.977" v="2978" actId="20577"/>
          <ac:spMkLst>
            <pc:docMk/>
            <pc:sldMk cId="1481202227" sldId="267"/>
            <ac:spMk id="52" creationId="{9473AB44-CEDB-42DE-A01C-E67C57E23BB0}"/>
          </ac:spMkLst>
        </pc:spChg>
        <pc:spChg chg="add mod">
          <ac:chgData name="JD Landgrebe" userId="921edb75-05d0-42c9-b1e2-8db0895daacc" providerId="ADAL" clId="{96BF1103-6DA9-40CB-A37D-6CEC1F4778D4}" dt="2020-02-18T21:47:55.102" v="2981" actId="14100"/>
          <ac:spMkLst>
            <pc:docMk/>
            <pc:sldMk cId="1481202227" sldId="267"/>
            <ac:spMk id="53" creationId="{07456EDF-49F0-4228-AF54-4ABA6A38AD2E}"/>
          </ac:spMkLst>
        </pc:spChg>
        <pc:spChg chg="add mod">
          <ac:chgData name="JD Landgrebe" userId="921edb75-05d0-42c9-b1e2-8db0895daacc" providerId="ADAL" clId="{96BF1103-6DA9-40CB-A37D-6CEC1F4778D4}" dt="2020-02-18T21:48:11.603" v="2984" actId="20577"/>
          <ac:spMkLst>
            <pc:docMk/>
            <pc:sldMk cId="1481202227" sldId="267"/>
            <ac:spMk id="54" creationId="{DD1B6AFD-B9DD-43CA-BBD5-8FC1E9FAD53E}"/>
          </ac:spMkLst>
        </pc:spChg>
        <pc:spChg chg="add mod">
          <ac:chgData name="JD Landgrebe" userId="921edb75-05d0-42c9-b1e2-8db0895daacc" providerId="ADAL" clId="{96BF1103-6DA9-40CB-A37D-6CEC1F4778D4}" dt="2020-02-18T21:48:49.180" v="2987" actId="1076"/>
          <ac:spMkLst>
            <pc:docMk/>
            <pc:sldMk cId="1481202227" sldId="267"/>
            <ac:spMk id="55" creationId="{24A020CE-F15F-469F-AF92-ACA0F6601FB0}"/>
          </ac:spMkLst>
        </pc:spChg>
        <pc:spChg chg="add mod">
          <ac:chgData name="JD Landgrebe" userId="921edb75-05d0-42c9-b1e2-8db0895daacc" providerId="ADAL" clId="{96BF1103-6DA9-40CB-A37D-6CEC1F4778D4}" dt="2020-02-18T21:48:57.930" v="2989" actId="20577"/>
          <ac:spMkLst>
            <pc:docMk/>
            <pc:sldMk cId="1481202227" sldId="267"/>
            <ac:spMk id="56" creationId="{0CB23051-56B6-45EC-809B-EFB62122700E}"/>
          </ac:spMkLst>
        </pc:spChg>
        <pc:grpChg chg="add mod">
          <ac:chgData name="JD Landgrebe" userId="921edb75-05d0-42c9-b1e2-8db0895daacc" providerId="ADAL" clId="{96BF1103-6DA9-40CB-A37D-6CEC1F4778D4}" dt="2020-02-18T21:50:28.384" v="3038" actId="1076"/>
          <ac:grpSpMkLst>
            <pc:docMk/>
            <pc:sldMk cId="1481202227" sldId="267"/>
            <ac:grpSpMk id="18" creationId="{8C593B09-83F8-4AC9-A071-ED9F3EADE450}"/>
          </ac:grpSpMkLst>
        </pc:grpChg>
        <pc:picChg chg="add mod">
          <ac:chgData name="JD Landgrebe" userId="921edb75-05d0-42c9-b1e2-8db0895daacc" providerId="ADAL" clId="{96BF1103-6DA9-40CB-A37D-6CEC1F4778D4}" dt="2020-02-18T21:39:40.508" v="2911" actId="1076"/>
          <ac:picMkLst>
            <pc:docMk/>
            <pc:sldMk cId="1481202227" sldId="267"/>
            <ac:picMk id="5" creationId="{6EEF594A-BE10-470F-93BD-A261F4F071CC}"/>
          </ac:picMkLst>
        </pc:picChg>
        <pc:picChg chg="add del mod">
          <ac:chgData name="JD Landgrebe" userId="921edb75-05d0-42c9-b1e2-8db0895daacc" providerId="ADAL" clId="{96BF1103-6DA9-40CB-A37D-6CEC1F4778D4}" dt="2020-02-18T21:25:08.506" v="2462" actId="478"/>
          <ac:picMkLst>
            <pc:docMk/>
            <pc:sldMk cId="1481202227" sldId="267"/>
            <ac:picMk id="7" creationId="{6A19B00E-1300-4D36-A6C7-AE66BC04D688}"/>
          </ac:picMkLst>
        </pc:picChg>
        <pc:picChg chg="add mod">
          <ac:chgData name="JD Landgrebe" userId="921edb75-05d0-42c9-b1e2-8db0895daacc" providerId="ADAL" clId="{96BF1103-6DA9-40CB-A37D-6CEC1F4778D4}" dt="2020-02-18T21:30:49.818" v="2793" actId="164"/>
          <ac:picMkLst>
            <pc:docMk/>
            <pc:sldMk cId="1481202227" sldId="267"/>
            <ac:picMk id="9" creationId="{5833EC93-7605-4654-95F6-1A0F770CCB49}"/>
          </ac:picMkLst>
        </pc:picChg>
        <pc:picChg chg="add mod">
          <ac:chgData name="JD Landgrebe" userId="921edb75-05d0-42c9-b1e2-8db0895daacc" providerId="ADAL" clId="{96BF1103-6DA9-40CB-A37D-6CEC1F4778D4}" dt="2020-02-18T21:46:12.415" v="2968" actId="1076"/>
          <ac:picMkLst>
            <pc:docMk/>
            <pc:sldMk cId="1481202227" sldId="267"/>
            <ac:picMk id="11" creationId="{7F267BD4-7CC9-4F54-850D-4916F2924652}"/>
          </ac:picMkLst>
        </pc:picChg>
        <pc:picChg chg="add del mod">
          <ac:chgData name="JD Landgrebe" userId="921edb75-05d0-42c9-b1e2-8db0895daacc" providerId="ADAL" clId="{96BF1103-6DA9-40CB-A37D-6CEC1F4778D4}" dt="2020-02-18T21:24:04.443" v="2454" actId="478"/>
          <ac:picMkLst>
            <pc:docMk/>
            <pc:sldMk cId="1481202227" sldId="267"/>
            <ac:picMk id="13" creationId="{7A039961-D034-4F36-886D-42034F79FD52}"/>
          </ac:picMkLst>
        </pc:picChg>
        <pc:picChg chg="add mod">
          <ac:chgData name="JD Landgrebe" userId="921edb75-05d0-42c9-b1e2-8db0895daacc" providerId="ADAL" clId="{96BF1103-6DA9-40CB-A37D-6CEC1F4778D4}" dt="2020-02-18T21:35:51.724" v="2854" actId="1076"/>
          <ac:picMkLst>
            <pc:docMk/>
            <pc:sldMk cId="1481202227" sldId="267"/>
            <ac:picMk id="22" creationId="{21322FA6-5DB3-4883-B777-1A3B4750DBEC}"/>
          </ac:picMkLst>
        </pc:picChg>
      </pc:sldChg>
    </pc:docChg>
  </pc:docChgLst>
  <pc:docChgLst>
    <pc:chgData name="JD Landgrebe" userId="921edb75-05d0-42c9-b1e2-8db0895daacc" providerId="ADAL" clId="{6B4CB43D-177F-D547-8CBF-A9D3C382FBF0}"/>
    <pc:docChg chg="custSel modSld">
      <pc:chgData name="JD Landgrebe" userId="921edb75-05d0-42c9-b1e2-8db0895daacc" providerId="ADAL" clId="{6B4CB43D-177F-D547-8CBF-A9D3C382FBF0}" dt="2020-03-24T09:38:48.074" v="14" actId="403"/>
      <pc:docMkLst>
        <pc:docMk/>
      </pc:docMkLst>
      <pc:sldChg chg="modSp">
        <pc:chgData name="JD Landgrebe" userId="921edb75-05d0-42c9-b1e2-8db0895daacc" providerId="ADAL" clId="{6B4CB43D-177F-D547-8CBF-A9D3C382FBF0}" dt="2020-03-24T09:06:10.015" v="1" actId="20577"/>
        <pc:sldMkLst>
          <pc:docMk/>
          <pc:sldMk cId="1160416326" sldId="256"/>
        </pc:sldMkLst>
        <pc:spChg chg="mod">
          <ac:chgData name="JD Landgrebe" userId="921edb75-05d0-42c9-b1e2-8db0895daacc" providerId="ADAL" clId="{6B4CB43D-177F-D547-8CBF-A9D3C382FBF0}" dt="2020-03-24T09:06:10.015" v="1" actId="20577"/>
          <ac:spMkLst>
            <pc:docMk/>
            <pc:sldMk cId="1160416326" sldId="256"/>
            <ac:spMk id="2" creationId="{AD01B61E-9FFB-4EB6-A506-9C9F4E3651FB}"/>
          </ac:spMkLst>
        </pc:spChg>
      </pc:sldChg>
      <pc:sldChg chg="modSp">
        <pc:chgData name="JD Landgrebe" userId="921edb75-05d0-42c9-b1e2-8db0895daacc" providerId="ADAL" clId="{6B4CB43D-177F-D547-8CBF-A9D3C382FBF0}" dt="2020-03-24T09:38:48.074" v="14" actId="403"/>
        <pc:sldMkLst>
          <pc:docMk/>
          <pc:sldMk cId="2167497379" sldId="257"/>
        </pc:sldMkLst>
        <pc:spChg chg="mod">
          <ac:chgData name="JD Landgrebe" userId="921edb75-05d0-42c9-b1e2-8db0895daacc" providerId="ADAL" clId="{6B4CB43D-177F-D547-8CBF-A9D3C382FBF0}" dt="2020-03-24T09:38:48.074" v="14" actId="403"/>
          <ac:spMkLst>
            <pc:docMk/>
            <pc:sldMk cId="2167497379" sldId="257"/>
            <ac:spMk id="3" creationId="{F6CC5DE2-2678-4F40-A49A-D84BF4E75F4F}"/>
          </ac:spMkLst>
        </pc:spChg>
      </pc:sldChg>
      <pc:sldChg chg="modSp">
        <pc:chgData name="JD Landgrebe" userId="921edb75-05d0-42c9-b1e2-8db0895daacc" providerId="ADAL" clId="{6B4CB43D-177F-D547-8CBF-A9D3C382FBF0}" dt="2020-03-24T09:06:36.955" v="2" actId="20577"/>
        <pc:sldMkLst>
          <pc:docMk/>
          <pc:sldMk cId="3420838183" sldId="259"/>
        </pc:sldMkLst>
        <pc:spChg chg="mod">
          <ac:chgData name="JD Landgrebe" userId="921edb75-05d0-42c9-b1e2-8db0895daacc" providerId="ADAL" clId="{6B4CB43D-177F-D547-8CBF-A9D3C382FBF0}" dt="2020-03-24T09:06:36.955" v="2" actId="20577"/>
          <ac:spMkLst>
            <pc:docMk/>
            <pc:sldMk cId="3420838183" sldId="259"/>
            <ac:spMk id="4" creationId="{23838F0E-390A-4935-9128-B1E0B411F3BD}"/>
          </ac:spMkLst>
        </pc:spChg>
      </pc:sldChg>
      <pc:sldChg chg="addSp delSp modSp">
        <pc:chgData name="JD Landgrebe" userId="921edb75-05d0-42c9-b1e2-8db0895daacc" providerId="ADAL" clId="{6B4CB43D-177F-D547-8CBF-A9D3C382FBF0}" dt="2020-03-24T09:26:49.871" v="11" actId="14100"/>
        <pc:sldMkLst>
          <pc:docMk/>
          <pc:sldMk cId="1804068571" sldId="260"/>
        </pc:sldMkLst>
        <pc:spChg chg="add del mod">
          <ac:chgData name="JD Landgrebe" userId="921edb75-05d0-42c9-b1e2-8db0895daacc" providerId="ADAL" clId="{6B4CB43D-177F-D547-8CBF-A9D3C382FBF0}" dt="2020-03-24T09:26:25.234" v="4" actId="931"/>
          <ac:spMkLst>
            <pc:docMk/>
            <pc:sldMk cId="1804068571" sldId="260"/>
            <ac:spMk id="4" creationId="{3A2DEFDB-D85A-3D4E-A724-28333B5EB43D}"/>
          </ac:spMkLst>
        </pc:spChg>
        <pc:spChg chg="mod">
          <ac:chgData name="JD Landgrebe" userId="921edb75-05d0-42c9-b1e2-8db0895daacc" providerId="ADAL" clId="{6B4CB43D-177F-D547-8CBF-A9D3C382FBF0}" dt="2020-03-24T09:26:42.097" v="9" actId="14100"/>
          <ac:spMkLst>
            <pc:docMk/>
            <pc:sldMk cId="1804068571" sldId="260"/>
            <ac:spMk id="15" creationId="{F1B7741F-94E1-4303-9F18-9E99B77FBF7D}"/>
          </ac:spMkLst>
        </pc:spChg>
        <pc:picChg chg="add mod">
          <ac:chgData name="JD Landgrebe" userId="921edb75-05d0-42c9-b1e2-8db0895daacc" providerId="ADAL" clId="{6B4CB43D-177F-D547-8CBF-A9D3C382FBF0}" dt="2020-03-24T09:26:49.871" v="11" actId="14100"/>
          <ac:picMkLst>
            <pc:docMk/>
            <pc:sldMk cId="1804068571" sldId="260"/>
            <ac:picMk id="6" creationId="{5CBD8F2A-3D77-3C41-B8F3-FFC4B3E573F9}"/>
          </ac:picMkLst>
        </pc:picChg>
        <pc:picChg chg="del">
          <ac:chgData name="JD Landgrebe" userId="921edb75-05d0-42c9-b1e2-8db0895daacc" providerId="ADAL" clId="{6B4CB43D-177F-D547-8CBF-A9D3C382FBF0}" dt="2020-03-24T09:25:35.331" v="3" actId="478"/>
          <ac:picMkLst>
            <pc:docMk/>
            <pc:sldMk cId="1804068571" sldId="260"/>
            <ac:picMk id="17" creationId="{85809E8F-4050-4EC0-B299-906A215AED1C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2/24/25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51677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2/24/25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52051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2/24/25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5864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2/24/25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13235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2/24/25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61528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2/24/25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cap="none" baseline="0"/>
            </a:lvl1pPr>
          </a:lstStyle>
          <a:p>
            <a:r>
              <a:rPr lang="en-US"/>
              <a:t>Covered under MIT Open-Source License, © 2024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14369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2/24/25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01056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2/24/25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78542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2/24/25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54013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2/24/25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r>
              <a:rPr lang="en-US" dirty="0"/>
              <a:t>Covered Under MIT Open Source License, © 2024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4950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2/24/25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18523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2/24/25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213859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698" r:id="rId6"/>
    <p:sldLayoutId id="2147483694" r:id="rId7"/>
    <p:sldLayoutId id="2147483695" r:id="rId8"/>
    <p:sldLayoutId id="2147483696" r:id="rId9"/>
    <p:sldLayoutId id="2147483697" r:id="rId10"/>
    <p:sldLayoutId id="2147483699" r:id="rId11"/>
  </p:sldLayoutIdLst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.visualstudio.com/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datadelveengineer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landgre/Engineering_Model_Best_Practices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martinfowler.com/bliki/TestDrivenDevelopment.html" TargetMode="External"/><Relationship Id="rId2" Type="http://schemas.openxmlformats.org/officeDocument/2006/relationships/hyperlink" Target="https://www.microsoft.com/en-us/research/publication/fourth-paradigm-data-intensive-scientific-discovery/" TargetMode="External"/><Relationship Id="rId1" Type="http://schemas.openxmlformats.org/officeDocument/2006/relationships/slideLayout" Target="../slideLayouts/slideLayout8.xml"/><Relationship Id="rId4" Type="http://schemas.openxmlformats.org/officeDocument/2006/relationships/hyperlink" Target="http://www.jamesshore.com/v2/projects/lets-play-tdd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08D4B6A-8113-4DFB-B82E-B60CAC8E0A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822E561-F97C-4CBB-A9A6-A6BF6317B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01B61E-9FFB-4EB6-A506-9C9F4E3651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09235" y="863695"/>
            <a:ext cx="3877978" cy="3779995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Building Robust and Collaborative Coded Engineering Models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0DA793-322F-4FF7-8530-524FB53C7C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09236" y="4739780"/>
            <a:ext cx="3982359" cy="1985542"/>
          </a:xfrm>
        </p:spPr>
        <p:txBody>
          <a:bodyPr anchor="t">
            <a:normAutofit/>
          </a:bodyPr>
          <a:lstStyle/>
          <a:p>
            <a:r>
              <a:rPr lang="en-US" sz="2000" dirty="0"/>
              <a:t>J.D. Landgrebe, Data-Delve LLC</a:t>
            </a:r>
          </a:p>
          <a:p>
            <a:r>
              <a:rPr lang="en-US" sz="2000" cap="none" dirty="0"/>
              <a:t>jdlandgrebe@data-delve.com </a:t>
            </a:r>
          </a:p>
          <a:p>
            <a:r>
              <a:rPr lang="en-US" sz="2000" dirty="0"/>
              <a:t>Former Principal Engineer, Procter and Gamble Co. Inc.</a:t>
            </a:r>
          </a:p>
          <a:p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C542D8-EDA8-4ECD-9741-237D47FFD2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50" r="20283" b="-1"/>
          <a:stretch/>
        </p:blipFill>
        <p:spPr>
          <a:xfrm>
            <a:off x="20" y="8102"/>
            <a:ext cx="7537685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01B0E58-A5C8-4CDA-A2E0-35DF94E59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09235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785A9A28-41E3-F9DE-2C88-4F01E8A0493D}"/>
              </a:ext>
            </a:extLst>
          </p:cNvPr>
          <p:cNvSpPr txBox="1">
            <a:spLocks/>
          </p:cNvSpPr>
          <p:nvPr/>
        </p:nvSpPr>
        <p:spPr>
          <a:xfrm>
            <a:off x="1344706" y="5064302"/>
            <a:ext cx="6192999" cy="166102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marL="0" indent="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600" kern="1200" cap="all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cap="none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Colloquium on occasion of Professor Sotiris Pratsinis retirement</a:t>
            </a:r>
          </a:p>
          <a:p>
            <a:r>
              <a:rPr lang="en-US" sz="2000" cap="none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Particle Technology Laboratory. Department of Mechanical &amp; Process Engineering, ETH Zürich, Switzerland</a:t>
            </a:r>
          </a:p>
          <a:p>
            <a:r>
              <a:rPr lang="en-US" sz="2000" cap="none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February 26, 2025</a:t>
            </a:r>
          </a:p>
          <a:p>
            <a:endParaRPr lang="en-US" sz="2000" cap="none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04163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22A2A7F-7913-F556-46E1-DAE3BCA586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C0C48-E511-C83D-4547-D862D97BC2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 anchorCtr="0">
            <a:normAutofit/>
          </a:bodyPr>
          <a:lstStyle/>
          <a:p>
            <a:r>
              <a:rPr lang="en-US"/>
              <a:t>AI Tools For Coded Models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A4CA679-3546-4E14-8FB8-F57168C376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4D16E90-7C64-4C04-A50A-B866A1A92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DBE4DD59-5AA2-46C6-B6A8-9B4C62D198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160CE81C-67DC-489E-BFFB-877C80B854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3" y="2180496"/>
            <a:ext cx="5404639" cy="4045683"/>
          </a:xfrm>
          <a:prstGeom prst="rect">
            <a:avLst/>
          </a:prstGeom>
          <a:solidFill>
            <a:srgbClr val="FFFFFF">
              <a:alpha val="80000"/>
            </a:srgbClr>
          </a:solidFill>
          <a:ln w="38100">
            <a:solidFill>
              <a:srgbClr val="4653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4B50A91-C383-F741-271F-6642C28ED5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4" b="3"/>
          <a:stretch/>
        </p:blipFill>
        <p:spPr>
          <a:xfrm>
            <a:off x="611392" y="2347105"/>
            <a:ext cx="5074920" cy="3712464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A1CCFC-016E-EAD7-752C-6B494E3B1C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40830" y="979136"/>
            <a:ext cx="5269977" cy="4996214"/>
          </a:xfrm>
        </p:spPr>
        <p:txBody>
          <a:bodyPr anchorCtr="0">
            <a:normAutofit lnSpcReduction="10000"/>
          </a:bodyPr>
          <a:lstStyle/>
          <a:p>
            <a:pPr lvl="1">
              <a:lnSpc>
                <a:spcPct val="90000"/>
              </a:lnSpc>
            </a:pPr>
            <a:r>
              <a:rPr lang="en-US" sz="1500" dirty="0"/>
              <a:t>Organization should provide subscription and not-so-subtly encourage use (“Can you please also post your background prompt for Copilot?)</a:t>
            </a:r>
          </a:p>
          <a:p>
            <a:pPr lvl="1">
              <a:lnSpc>
                <a:spcPct val="90000"/>
              </a:lnSpc>
            </a:pPr>
            <a:r>
              <a:rPr lang="en-US" sz="1500" dirty="0"/>
              <a:t>Github Copilot Chat + </a:t>
            </a:r>
            <a:r>
              <a:rPr lang="en-US" sz="1500" dirty="0">
                <a:hlinkClick r:id="rId3"/>
              </a:rPr>
              <a:t>Microsoft VS Code </a:t>
            </a:r>
            <a:r>
              <a:rPr lang="en-US" sz="1500" dirty="0"/>
              <a:t>is a good option </a:t>
            </a:r>
          </a:p>
          <a:p>
            <a:pPr lvl="1">
              <a:lnSpc>
                <a:spcPct val="90000"/>
              </a:lnSpc>
            </a:pPr>
            <a:r>
              <a:rPr lang="en-US" sz="1500" dirty="0"/>
              <a:t>[Typical] Use Case 1 = one-time queries like “How to write a custom, Python iterator for to iterate over a range of DataFrame cells?”</a:t>
            </a:r>
          </a:p>
          <a:p>
            <a:pPr lvl="1">
              <a:lnSpc>
                <a:spcPct val="90000"/>
              </a:lnSpc>
            </a:pPr>
            <a:r>
              <a:rPr lang="en-US" sz="1500" dirty="0"/>
              <a:t>[More valuable] Use Case 2 = “Write the </a:t>
            </a:r>
            <a:r>
              <a:rPr lang="en-US" sz="1500" b="1" dirty="0"/>
              <a:t>FitRawData</a:t>
            </a:r>
            <a:r>
              <a:rPr lang="en-US" sz="1500" dirty="0"/>
              <a:t> function and its Pytest </a:t>
            </a:r>
            <a:r>
              <a:rPr lang="en-US" sz="1500" b="1" dirty="0"/>
              <a:t>test_FitRawData</a:t>
            </a:r>
            <a:r>
              <a:rPr lang="en-US" sz="1500" dirty="0"/>
              <a:t> that creates mockup data and checks the linear fit…”</a:t>
            </a:r>
          </a:p>
          <a:p>
            <a:pPr lvl="2">
              <a:lnSpc>
                <a:spcPct val="90000"/>
              </a:lnSpc>
            </a:pPr>
            <a:r>
              <a:rPr lang="en-US" sz="1500" b="1" dirty="0"/>
              <a:t>Previous best practices of object-oriented and modular, single-action functions + tests are an ideal fit with using current AI chat tools</a:t>
            </a:r>
          </a:p>
          <a:p>
            <a:pPr lvl="2">
              <a:lnSpc>
                <a:spcPct val="90000"/>
              </a:lnSpc>
            </a:pPr>
            <a:r>
              <a:rPr lang="en-US" sz="1500" dirty="0"/>
              <a:t>Need to supply tool with background to explain “how life works.” </a:t>
            </a:r>
            <a:r>
              <a:rPr lang="en-US" sz="1500" dirty="0" err="1"/>
              <a:t>Cbe</a:t>
            </a:r>
            <a:r>
              <a:rPr lang="en-US" sz="1500" dirty="0"/>
              <a:t> standard, pasteable text file (tutorial example)</a:t>
            </a:r>
          </a:p>
          <a:p>
            <a:pPr lvl="2">
              <a:lnSpc>
                <a:spcPct val="90000"/>
              </a:lnSpc>
            </a:pPr>
            <a:r>
              <a:rPr lang="en-US" sz="1500" dirty="0"/>
              <a:t>Generally requires more pre-planning than historical coding practices</a:t>
            </a:r>
          </a:p>
          <a:p>
            <a:pPr lvl="2">
              <a:lnSpc>
                <a:spcPct val="90000"/>
              </a:lnSpc>
            </a:pPr>
            <a:r>
              <a:rPr lang="en-US" sz="1500" dirty="0"/>
              <a:t>Does not eliminate need for knowing coding –AI tools make mistakes and/or can stray from background intent</a:t>
            </a:r>
          </a:p>
        </p:txBody>
      </p:sp>
    </p:spTree>
    <p:extLst>
      <p:ext uri="{BB962C8B-B14F-4D97-AF65-F5344CB8AC3E}">
        <p14:creationId xmlns:p14="http://schemas.microsoft.com/office/powerpoint/2010/main" val="1812486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6846A5-BA15-D039-CB84-13D7BD469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D8E283-4A11-3525-5E69-2171097E76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People join organizations with a range of coding skills and practices</a:t>
            </a:r>
          </a:p>
          <a:p>
            <a:r>
              <a:rPr lang="en-US" dirty="0"/>
              <a:t>Leveling up required with seminars, required trainings etc.</a:t>
            </a:r>
          </a:p>
          <a:p>
            <a:r>
              <a:rPr lang="en-US" dirty="0"/>
              <a:t>Valuable to set cultural best practices for curation, validation and use of AI tools for coding models</a:t>
            </a:r>
          </a:p>
          <a:p>
            <a:r>
              <a:rPr lang="en-US" dirty="0"/>
              <a:t>Heading down this path leads to high efficiency and trustworthiness of coded engineering and scientific models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4761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875149D-F692-45DA-8324-D5E0193D5F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0B19935-C760-4698-9DD1-973C8A428D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8990612-E008-4F02-AEBB-B140BE7535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310A41F-3A14-4150-B6CF-0A577DDDEA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B89EEFD-93BC-4ACF-962C-E6279E72B0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1436" y="723899"/>
            <a:ext cx="3703320" cy="5666666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EE378A-F88D-4129-A984-BE9F8C7B2B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189" y="1209184"/>
            <a:ext cx="3089189" cy="4734416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Intro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CC5DE2-2678-4F40-A49A-D84BF4E75F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7753" y="723898"/>
            <a:ext cx="5033398" cy="5569325"/>
          </a:xfrm>
        </p:spPr>
        <p:txBody>
          <a:bodyPr anchor="t" anchorCtr="0">
            <a:normAutofit/>
          </a:bodyPr>
          <a:lstStyle/>
          <a:p>
            <a:pPr>
              <a:lnSpc>
                <a:spcPct val="90000"/>
              </a:lnSpc>
            </a:pPr>
            <a:endParaRPr lang="en-US" sz="1500" dirty="0"/>
          </a:p>
          <a:p>
            <a:pPr>
              <a:lnSpc>
                <a:spcPct val="90000"/>
              </a:lnSpc>
            </a:pPr>
            <a:r>
              <a:rPr lang="en-US" sz="1500" dirty="0"/>
              <a:t>30+ years Procter and Gamble technologist/Principal Engineer – Consumer Packaged Goods R&amp;D</a:t>
            </a:r>
          </a:p>
          <a:p>
            <a:pPr>
              <a:lnSpc>
                <a:spcPct val="90000"/>
              </a:lnSpc>
            </a:pPr>
            <a:r>
              <a:rPr lang="en-US" sz="1500" dirty="0"/>
              <a:t>BS ChE (Purdue University USA 1984)</a:t>
            </a:r>
          </a:p>
          <a:p>
            <a:pPr>
              <a:lnSpc>
                <a:spcPct val="90000"/>
              </a:lnSpc>
            </a:pPr>
            <a:r>
              <a:rPr lang="en-US" sz="1500" dirty="0"/>
              <a:t>MS ChE (U. of Cincinnati USA/Pratsinis 1989) </a:t>
            </a:r>
          </a:p>
          <a:p>
            <a:pPr marL="311000" indent="0">
              <a:lnSpc>
                <a:spcPct val="90000"/>
              </a:lnSpc>
              <a:buNone/>
            </a:pPr>
            <a:r>
              <a:rPr lang="en-US" sz="1500" dirty="0"/>
              <a:t>Thesis: Gas-phase Particulate Manufacture: The Interplay of Chemical Reaction and Aerosol Coagulation </a:t>
            </a:r>
          </a:p>
          <a:p>
            <a:pPr>
              <a:lnSpc>
                <a:spcPct val="90000"/>
              </a:lnSpc>
            </a:pPr>
            <a:r>
              <a:rPr lang="en-US" sz="1500" dirty="0"/>
              <a:t>Data science and technical modeling consulting practice (</a:t>
            </a:r>
            <a:r>
              <a:rPr lang="en-US" sz="1500" dirty="0">
                <a:hlinkClick r:id="rId2"/>
              </a:rPr>
              <a:t>datadelveengineer.com</a:t>
            </a:r>
            <a:r>
              <a:rPr lang="en-US" sz="1500" dirty="0"/>
              <a:t>)</a:t>
            </a:r>
          </a:p>
          <a:p>
            <a:pPr>
              <a:lnSpc>
                <a:spcPct val="90000"/>
              </a:lnSpc>
            </a:pPr>
            <a:r>
              <a:rPr lang="en-US" sz="1500" dirty="0"/>
              <a:t>Adjunct Professor, University of Delaware USA Chemical Engineering</a:t>
            </a:r>
          </a:p>
          <a:p>
            <a:pPr>
              <a:lnSpc>
                <a:spcPct val="90000"/>
              </a:lnSpc>
            </a:pPr>
            <a:endParaRPr lang="en-US" sz="1500" dirty="0"/>
          </a:p>
          <a:p>
            <a:pPr>
              <a:lnSpc>
                <a:spcPct val="90000"/>
              </a:lnSpc>
            </a:pPr>
            <a:endParaRPr lang="en-US" sz="15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39F9079-7DDE-0CCC-C9CA-C9370479309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8578" y="3386639"/>
            <a:ext cx="2016889" cy="231018"/>
          </a:xfrm>
          <a:prstGeom prst="rect">
            <a:avLst/>
          </a:prstGeom>
        </p:spPr>
      </p:pic>
      <p:pic>
        <p:nvPicPr>
          <p:cNvPr id="17" name="Picture 16" descr="A person sitting at a table with a computer&#10;&#10;Description automatically generated with medium confidence">
            <a:extLst>
              <a:ext uri="{FF2B5EF4-FFF2-40B4-BE49-F238E27FC236}">
                <a16:creationId xmlns:a16="http://schemas.microsoft.com/office/drawing/2014/main" id="{A5162048-2391-F07A-6FE2-40AD63C6435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9985" y="3874120"/>
            <a:ext cx="2650443" cy="2650443"/>
          </a:xfrm>
          <a:prstGeom prst="rect">
            <a:avLst/>
          </a:prstGeom>
        </p:spPr>
      </p:pic>
      <p:pic>
        <p:nvPicPr>
          <p:cNvPr id="19" name="Picture 18" descr="A picture containing person, indoor, person, preparing&#10;&#10;Description automatically generated">
            <a:extLst>
              <a:ext uri="{FF2B5EF4-FFF2-40B4-BE49-F238E27FC236}">
                <a16:creationId xmlns:a16="http://schemas.microsoft.com/office/drawing/2014/main" id="{2E287C16-9CEE-37D5-64B0-44D6C617378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2344" y="723898"/>
            <a:ext cx="2311985" cy="2516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4973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409BB4F-AAD4-053D-7BC5-79B81ECC9E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CC02B13-9F10-C954-FD9E-4F32E4ADEC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0CA1105-5266-031D-7C31-694F01211C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48AAF7D-4C34-DAA3-5372-F3A7E8C27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0974F2D-54C8-BBB9-8F1D-0FA4518136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EAB7539-FC75-DEA1-68ED-DC90216783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1436" y="723899"/>
            <a:ext cx="3703320" cy="5666666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8531FE-2112-6E75-1C40-AE74861E4A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189" y="1209184"/>
            <a:ext cx="3089189" cy="4734416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Some things I learned from “Dr. P”</a:t>
            </a:r>
            <a:r>
              <a:rPr lang="en-US" sz="3200" dirty="0">
                <a:solidFill>
                  <a:srgbClr val="FFFFFF"/>
                </a:solidFill>
              </a:rPr>
              <a:t>*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F3819E-D1F4-62E1-32C1-1B4403EDFB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1870" y="723898"/>
            <a:ext cx="4828375" cy="5569325"/>
          </a:xfrm>
        </p:spPr>
        <p:txBody>
          <a:bodyPr anchor="t" anchorCtr="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500" dirty="0"/>
              <a:t>Penetrate technically to the full extent of the topic</a:t>
            </a:r>
          </a:p>
          <a:p>
            <a:pPr marL="0" indent="0">
              <a:lnSpc>
                <a:spcPct val="90000"/>
              </a:lnSpc>
              <a:buNone/>
            </a:pPr>
            <a:endParaRPr lang="en-US" sz="1500" dirty="0"/>
          </a:p>
          <a:p>
            <a:pPr marL="0" indent="0">
              <a:lnSpc>
                <a:spcPct val="90000"/>
              </a:lnSpc>
              <a:buNone/>
            </a:pPr>
            <a:endParaRPr lang="en-US" sz="1500" dirty="0"/>
          </a:p>
          <a:p>
            <a:pPr marL="0" indent="0">
              <a:lnSpc>
                <a:spcPct val="90000"/>
              </a:lnSpc>
              <a:buNone/>
            </a:pPr>
            <a:endParaRPr lang="en-US" sz="1500" dirty="0"/>
          </a:p>
          <a:p>
            <a:pPr>
              <a:lnSpc>
                <a:spcPct val="90000"/>
              </a:lnSpc>
            </a:pPr>
            <a:r>
              <a:rPr lang="en-US" sz="1500" dirty="0"/>
              <a:t>Research is a team sport. Be collaborative and even friends with your colleagues wherever they may be</a:t>
            </a:r>
          </a:p>
          <a:p>
            <a:pPr>
              <a:lnSpc>
                <a:spcPct val="90000"/>
              </a:lnSpc>
            </a:pPr>
            <a:r>
              <a:rPr lang="en-US" sz="1500" dirty="0"/>
              <a:t>Great visuals rule the day (Corollary: “Say it with dimensionless numbers”)</a:t>
            </a:r>
          </a:p>
          <a:p>
            <a:pPr>
              <a:lnSpc>
                <a:spcPct val="90000"/>
              </a:lnSpc>
            </a:pPr>
            <a:endParaRPr lang="en-US" sz="1500" dirty="0"/>
          </a:p>
          <a:p>
            <a:pPr>
              <a:lnSpc>
                <a:spcPct val="90000"/>
              </a:lnSpc>
            </a:pPr>
            <a:r>
              <a:rPr lang="en-US" sz="1500" dirty="0"/>
              <a:t>Mentoring means giving your mentees/those under you a “seat at the table”</a:t>
            </a:r>
          </a:p>
          <a:p>
            <a:pPr lvl="1">
              <a:lnSpc>
                <a:spcPct val="90000"/>
              </a:lnSpc>
            </a:pPr>
            <a:r>
              <a:rPr lang="en-US" sz="1200" dirty="0"/>
              <a:t>Conferences </a:t>
            </a:r>
          </a:p>
          <a:p>
            <a:pPr lvl="1">
              <a:lnSpc>
                <a:spcPct val="90000"/>
              </a:lnSpc>
            </a:pPr>
            <a:r>
              <a:rPr lang="en-US" sz="1200" dirty="0"/>
              <a:t>Consulting</a:t>
            </a:r>
          </a:p>
          <a:p>
            <a:pPr>
              <a:lnSpc>
                <a:spcPct val="90000"/>
              </a:lnSpc>
            </a:pPr>
            <a:r>
              <a:rPr lang="en-US" sz="1500" dirty="0"/>
              <a:t>Lead a balanced life that pays full attention to our creator and to those around us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B07C422-2F1D-DD11-A580-CA3763B00BF1}"/>
              </a:ext>
            </a:extLst>
          </p:cNvPr>
          <p:cNvSpPr txBox="1">
            <a:spLocks/>
          </p:cNvSpPr>
          <p:nvPr/>
        </p:nvSpPr>
        <p:spPr>
          <a:xfrm>
            <a:off x="675204" y="5233125"/>
            <a:ext cx="3305125" cy="882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90000"/>
              </a:lnSpc>
              <a:buNone/>
            </a:pPr>
            <a:r>
              <a:rPr lang="en-US" sz="1500" baseline="30000" dirty="0">
                <a:solidFill>
                  <a:schemeClr val="bg1"/>
                </a:solidFill>
              </a:rPr>
              <a:t>*</a:t>
            </a:r>
            <a:r>
              <a:rPr lang="en-US" sz="1500" dirty="0">
                <a:solidFill>
                  <a:schemeClr val="bg1"/>
                </a:solidFill>
              </a:rPr>
              <a:t> My then newlywed wife’s name for Sotiris circa 1987</a:t>
            </a:r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A5CCE6D-2659-743E-AA37-979575B493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4382" y="1081144"/>
            <a:ext cx="4083080" cy="899587"/>
          </a:xfrm>
          <a:prstGeom prst="rect">
            <a:avLst/>
          </a:prstGeom>
        </p:spPr>
      </p:pic>
      <p:pic>
        <p:nvPicPr>
          <p:cNvPr id="8" name="Picture 7" descr="A graph of a graph of a function&#10;&#10;AI-generated content may be incorrect.">
            <a:extLst>
              <a:ext uri="{FF2B5EF4-FFF2-40B4-BE49-F238E27FC236}">
                <a16:creationId xmlns:a16="http://schemas.microsoft.com/office/drawing/2014/main" id="{A142AC04-CE78-9DE0-2381-6A3821A4CD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6800" y="579320"/>
            <a:ext cx="1812783" cy="1903234"/>
          </a:xfrm>
          <a:prstGeom prst="rect">
            <a:avLst/>
          </a:prstGeom>
        </p:spPr>
      </p:pic>
      <p:pic>
        <p:nvPicPr>
          <p:cNvPr id="11" name="Picture 10" descr="A graph of a chemical reaction&#10;&#10;AI-generated content may be incorrect.">
            <a:extLst>
              <a:ext uri="{FF2B5EF4-FFF2-40B4-BE49-F238E27FC236}">
                <a16:creationId xmlns:a16="http://schemas.microsoft.com/office/drawing/2014/main" id="{8F1341E9-E769-E4D6-CBCD-01078912F3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-60000">
            <a:off x="9285602" y="2261607"/>
            <a:ext cx="2776731" cy="183501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61FC1B3-B522-D719-126F-4CD803A1833E}"/>
              </a:ext>
            </a:extLst>
          </p:cNvPr>
          <p:cNvSpPr txBox="1"/>
          <p:nvPr/>
        </p:nvSpPr>
        <p:spPr>
          <a:xfrm>
            <a:off x="4292741" y="5329684"/>
            <a:ext cx="7717369" cy="11172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9525" lvl="1" indent="0">
              <a:lnSpc>
                <a:spcPct val="90000"/>
              </a:lnSpc>
              <a:buNone/>
            </a:pPr>
            <a:r>
              <a:rPr lang="en-US" sz="1800" dirty="0"/>
              <a:t>With congratulations, gratitude, and warmest best wishes to Sotiris and Eleni!!</a:t>
            </a:r>
          </a:p>
          <a:p>
            <a:pPr marL="9525" lvl="1" indent="0">
              <a:lnSpc>
                <a:spcPct val="90000"/>
              </a:lnSpc>
              <a:buNone/>
            </a:pPr>
            <a:endParaRPr lang="en-US" sz="1800" dirty="0"/>
          </a:p>
          <a:p>
            <a:pPr marL="9525" lvl="1" indent="0">
              <a:lnSpc>
                <a:spcPct val="90000"/>
              </a:lnSpc>
              <a:buNone/>
            </a:pPr>
            <a:r>
              <a:rPr lang="en-US" dirty="0"/>
              <a:t>	</a:t>
            </a:r>
            <a:r>
              <a:rPr lang="en-US" sz="1800" dirty="0"/>
              <a:t>Sue and J.D. Landgrebe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2671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BBE5A40-D72D-5928-CD41-0C0A0E7217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22CA21-765C-DA8F-CB98-82FDD8561A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Why Best Practices for Coded Models?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7028CB-5289-2A96-1FCA-FF5C2AC0EC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61950" y="685472"/>
            <a:ext cx="7779486" cy="6023800"/>
          </a:xfrm>
        </p:spPr>
        <p:txBody>
          <a:bodyPr anchor="t" anchorCtr="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600" dirty="0"/>
              <a:t>Have you ever:</a:t>
            </a:r>
          </a:p>
          <a:p>
            <a:pPr lvl="1">
              <a:lnSpc>
                <a:spcPct val="90000"/>
              </a:lnSpc>
            </a:pPr>
            <a:r>
              <a:rPr lang="en-US" sz="1500" dirty="0"/>
              <a:t>Picked up a colleague’s, former student’s (or your own </a:t>
            </a:r>
            <a:r>
              <a:rPr lang="en-US" sz="1500" dirty="0">
                <a:sym typeface="Wingdings" pitchFamily="2" charset="2"/>
              </a:rPr>
              <a:t>🤪😫) </a:t>
            </a:r>
            <a:r>
              <a:rPr lang="en-US" sz="1500" dirty="0"/>
              <a:t>model/code and spent hours trying to understand it?</a:t>
            </a:r>
          </a:p>
          <a:p>
            <a:pPr lvl="1">
              <a:lnSpc>
                <a:spcPct val="90000"/>
              </a:lnSpc>
            </a:pPr>
            <a:r>
              <a:rPr lang="en-US" sz="1500" dirty="0"/>
              <a:t>Had doubts or uncertainty about the validity of someone else’s model?</a:t>
            </a:r>
          </a:p>
          <a:p>
            <a:pPr lvl="1">
              <a:lnSpc>
                <a:spcPct val="90000"/>
              </a:lnSpc>
            </a:pPr>
            <a:r>
              <a:rPr lang="en-US" sz="1500" dirty="0"/>
              <a:t>Had difficulty extending or scaling a previous model (your own or someone else’s?)</a:t>
            </a:r>
          </a:p>
          <a:p>
            <a:pPr>
              <a:lnSpc>
                <a:spcPct val="90000"/>
              </a:lnSpc>
            </a:pPr>
            <a:r>
              <a:rPr lang="en-US" sz="1600" dirty="0"/>
              <a:t>HUGE opportunity exists to set best practices individually, in research groups and corporate teams –it’s a leadership job!!!</a:t>
            </a:r>
          </a:p>
          <a:p>
            <a:pPr>
              <a:lnSpc>
                <a:spcPct val="90000"/>
              </a:lnSpc>
            </a:pPr>
            <a:endParaRPr lang="en-US" sz="1600" dirty="0"/>
          </a:p>
          <a:p>
            <a:pPr>
              <a:lnSpc>
                <a:spcPct val="90000"/>
              </a:lnSpc>
            </a:pPr>
            <a:endParaRPr lang="en-US" sz="1600" dirty="0"/>
          </a:p>
          <a:p>
            <a:pPr>
              <a:lnSpc>
                <a:spcPct val="90000"/>
              </a:lnSpc>
            </a:pPr>
            <a:endParaRPr lang="en-US" sz="1600" dirty="0"/>
          </a:p>
          <a:p>
            <a:pPr>
              <a:lnSpc>
                <a:spcPct val="90000"/>
              </a:lnSpc>
            </a:pPr>
            <a:endParaRPr lang="en-US" sz="1600" dirty="0"/>
          </a:p>
          <a:p>
            <a:pPr>
              <a:lnSpc>
                <a:spcPct val="90000"/>
              </a:lnSpc>
            </a:pPr>
            <a:endParaRPr lang="en-US" sz="1600" dirty="0"/>
          </a:p>
          <a:p>
            <a:pPr>
              <a:lnSpc>
                <a:spcPct val="90000"/>
              </a:lnSpc>
            </a:pPr>
            <a:endParaRPr lang="en-US" sz="1600" dirty="0"/>
          </a:p>
          <a:p>
            <a:pPr>
              <a:lnSpc>
                <a:spcPct val="90000"/>
              </a:lnSpc>
            </a:pPr>
            <a:endParaRPr lang="en-US" sz="1600" dirty="0"/>
          </a:p>
          <a:p>
            <a:pPr marL="0" indent="0">
              <a:lnSpc>
                <a:spcPct val="90000"/>
              </a:lnSpc>
              <a:buNone/>
            </a:pPr>
            <a:r>
              <a:rPr lang="en-US" sz="1600" u="sng" dirty="0"/>
              <a:t>Target audience:</a:t>
            </a:r>
            <a:r>
              <a:rPr lang="en-US" sz="1600" dirty="0"/>
              <a:t> </a:t>
            </a:r>
          </a:p>
          <a:p>
            <a:pPr lvl="1">
              <a:lnSpc>
                <a:spcPct val="90000"/>
              </a:lnSpc>
            </a:pPr>
            <a:r>
              <a:rPr lang="en-US" sz="1400" dirty="0"/>
              <a:t>Leaders of groups who want set culture for how things are done under their watch</a:t>
            </a:r>
          </a:p>
          <a:p>
            <a:pPr lvl="1">
              <a:lnSpc>
                <a:spcPct val="90000"/>
              </a:lnSpc>
            </a:pPr>
            <a:r>
              <a:rPr lang="en-US" sz="1400" dirty="0"/>
              <a:t>Individual modelers –graduate students, practicing engineers and scientists. Anyone who builds coded models but is not full-time software engineer or member of software development team</a:t>
            </a:r>
          </a:p>
          <a:p>
            <a:pPr>
              <a:lnSpc>
                <a:spcPct val="90000"/>
              </a:lnSpc>
            </a:pPr>
            <a:endParaRPr lang="en-US" sz="1600" dirty="0"/>
          </a:p>
          <a:p>
            <a:pPr>
              <a:lnSpc>
                <a:spcPct val="90000"/>
              </a:lnSpc>
            </a:pPr>
            <a:endParaRPr lang="en-US" sz="1600" dirty="0"/>
          </a:p>
          <a:p>
            <a:pPr>
              <a:lnSpc>
                <a:spcPct val="90000"/>
              </a:lnSpc>
            </a:pPr>
            <a:endParaRPr lang="en-US" sz="1600" dirty="0"/>
          </a:p>
          <a:p>
            <a:pPr>
              <a:lnSpc>
                <a:spcPct val="90000"/>
              </a:lnSpc>
            </a:pPr>
            <a:endParaRPr lang="en-US" sz="1600" dirty="0"/>
          </a:p>
          <a:p>
            <a:pPr marL="0" indent="0">
              <a:lnSpc>
                <a:spcPct val="90000"/>
              </a:lnSpc>
              <a:buNone/>
            </a:pPr>
            <a:endParaRPr lang="en-US" sz="1600" b="1" u="sng" dirty="0"/>
          </a:p>
          <a:p>
            <a:pPr>
              <a:lnSpc>
                <a:spcPct val="90000"/>
              </a:lnSpc>
            </a:pPr>
            <a:endParaRPr lang="en-US" sz="1600" dirty="0"/>
          </a:p>
        </p:txBody>
      </p:sp>
      <p:pic>
        <p:nvPicPr>
          <p:cNvPr id="9" name="Picture 8" descr="A green circle with white text&#10;&#10;AI-generated content may be incorrect.">
            <a:extLst>
              <a:ext uri="{FF2B5EF4-FFF2-40B4-BE49-F238E27FC236}">
                <a16:creationId xmlns:a16="http://schemas.microsoft.com/office/drawing/2014/main" id="{3285EF9E-53CF-C3D4-5706-EE71B6DEC5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3162" y="2946137"/>
            <a:ext cx="6031304" cy="2303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475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DD651B61-325E-4E73-8445-38B0DE8AAA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42E5253-D3AC-4AC2-B766-8B34F13C2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0AE8D57-436A-4073-9A75-15BB5949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8C97474-5879-4DB5-B4F3-F0357104BC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831CBB7-4817-4B54-A7F9-0AE2D0C47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7029" y="457200"/>
            <a:ext cx="5010912" cy="9144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3CFBA1F-E8C0-BAB2-C746-D6E8737362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374" y="1083213"/>
            <a:ext cx="5956637" cy="4527042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96BC321D-B05F-4857-8880-97F61B9B78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7791" y="601200"/>
            <a:ext cx="5009388" cy="578936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CF78BE-5469-270D-1F4B-DA044DB379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3606" y="938022"/>
            <a:ext cx="4597758" cy="118872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/>
              <a:t>Posted Tutorial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2E6F4B-3A23-513C-DBBE-516F0089AB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73606" y="2340864"/>
            <a:ext cx="4597758" cy="379323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/>
            <a:r>
              <a:rPr lang="en-US" dirty="0">
                <a:solidFill>
                  <a:srgbClr val="FFFFFF"/>
                </a:solidFill>
              </a:rPr>
              <a:t>See full story with tutorial at: </a:t>
            </a:r>
            <a:r>
              <a:rPr lang="en-US" sz="1200" dirty="0">
                <a:solidFill>
                  <a:srgbClr val="FFFFFF"/>
                </a:solidFill>
                <a:hlinkClick r:id="rId3"/>
              </a:rPr>
              <a:t>https://github.com/jlandgre/Engineering_Model_Best_Practices</a:t>
            </a:r>
            <a:endParaRPr lang="en-US" sz="1200" dirty="0">
              <a:solidFill>
                <a:srgbClr val="FFFFFF"/>
              </a:solidFill>
            </a:endParaRPr>
          </a:p>
          <a:p>
            <a:pPr marL="0" indent="0"/>
            <a:r>
              <a:rPr lang="en-US" dirty="0">
                <a:solidFill>
                  <a:srgbClr val="FFFFFF"/>
                </a:solidFill>
              </a:rPr>
              <a:t>If unfamiliar with Github, click on </a:t>
            </a:r>
            <a:r>
              <a:rPr lang="en-US" b="1" dirty="0">
                <a:solidFill>
                  <a:srgbClr val="FFFFFF"/>
                </a:solidFill>
              </a:rPr>
              <a:t>Readme.</a:t>
            </a:r>
            <a:r>
              <a:rPr lang="en-US" dirty="0">
                <a:solidFill>
                  <a:srgbClr val="FFFFFF"/>
                </a:solidFill>
              </a:rPr>
              <a:t>md doc for download instructions</a:t>
            </a:r>
          </a:p>
          <a:p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97692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4EECD3A-45DF-1033-D628-1516192870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663FEF-95B2-F4D1-0BD0-3F7144918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Why Best Practices for Coded Models?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E62704-CDBF-ADED-6C57-4E651CAC30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61949" y="685472"/>
            <a:ext cx="7851161" cy="6023800"/>
          </a:xfrm>
        </p:spPr>
        <p:txBody>
          <a:bodyPr anchor="t" anchorCtr="0">
            <a:normAutofit/>
          </a:bodyPr>
          <a:lstStyle/>
          <a:p>
            <a:pPr>
              <a:lnSpc>
                <a:spcPct val="90000"/>
              </a:lnSpc>
            </a:pPr>
            <a:endParaRPr lang="en-US" sz="1600" dirty="0"/>
          </a:p>
          <a:p>
            <a:pPr>
              <a:lnSpc>
                <a:spcPct val="90000"/>
              </a:lnSpc>
            </a:pPr>
            <a:endParaRPr lang="en-US" sz="1600" dirty="0"/>
          </a:p>
          <a:p>
            <a:pPr>
              <a:lnSpc>
                <a:spcPct val="90000"/>
              </a:lnSpc>
            </a:pPr>
            <a:endParaRPr lang="en-US" sz="1600" dirty="0"/>
          </a:p>
          <a:p>
            <a:pPr marL="0" indent="0">
              <a:lnSpc>
                <a:spcPct val="90000"/>
              </a:lnSpc>
              <a:buNone/>
            </a:pPr>
            <a:endParaRPr lang="en-US" sz="1600" b="1" u="sng" dirty="0"/>
          </a:p>
          <a:p>
            <a:pPr marL="0" indent="0">
              <a:lnSpc>
                <a:spcPct val="90000"/>
              </a:lnSpc>
              <a:buNone/>
            </a:pPr>
            <a:endParaRPr lang="en-US" sz="1600" b="1" u="sng" dirty="0"/>
          </a:p>
          <a:p>
            <a:pPr marL="0" indent="0">
              <a:lnSpc>
                <a:spcPct val="90000"/>
              </a:lnSpc>
              <a:buNone/>
            </a:pPr>
            <a:r>
              <a:rPr lang="en-US" sz="1600" u="sng" dirty="0"/>
              <a:t>Objectives of Implementing best practices</a:t>
            </a:r>
          </a:p>
          <a:p>
            <a:pPr marL="342900" indent="-342900">
              <a:lnSpc>
                <a:spcPct val="90000"/>
              </a:lnSpc>
              <a:buAutoNum type="arabicPeriod"/>
            </a:pPr>
            <a:r>
              <a:rPr lang="en-US" sz="1600" dirty="0"/>
              <a:t>Gain ability to create </a:t>
            </a:r>
            <a:r>
              <a:rPr lang="en-US" sz="1600" u="sng" dirty="0"/>
              <a:t>Curated</a:t>
            </a:r>
            <a:r>
              <a:rPr lang="en-US" sz="1600" dirty="0"/>
              <a:t> coded models personally and in your team </a:t>
            </a:r>
          </a:p>
          <a:p>
            <a:pPr marL="349250" indent="0">
              <a:lnSpc>
                <a:spcPct val="90000"/>
              </a:lnSpc>
              <a:buNone/>
            </a:pPr>
            <a:r>
              <a:rPr lang="en-US" sz="1400" dirty="0"/>
              <a:t>(see </a:t>
            </a:r>
            <a:r>
              <a:rPr lang="en-US" sz="1200" dirty="0">
                <a:effectLst/>
                <a:latin typeface="Helvetica Neue" panose="02000503000000020004" pitchFamily="2" charset="0"/>
                <a:hlinkClick r:id="rId2"/>
              </a:rPr>
              <a:t>The Fourth Paradigm: Data-Intensive Scientific Discovery</a:t>
            </a:r>
            <a:r>
              <a:rPr lang="en-US" sz="1200" dirty="0">
                <a:effectLst/>
                <a:latin typeface="Helvetica Neue" panose="02000503000000020004" pitchFamily="2" charset="0"/>
              </a:rPr>
              <a:t>, Hey et al., Microsoft Research, 2009)</a:t>
            </a:r>
            <a:endParaRPr lang="en-US" sz="1600" dirty="0"/>
          </a:p>
          <a:p>
            <a:pPr marL="342900" indent="-342900">
              <a:lnSpc>
                <a:spcPct val="90000"/>
              </a:lnSpc>
              <a:buFont typeface="+mj-lt"/>
              <a:buAutoNum type="arabicPeriod" startAt="2"/>
            </a:pPr>
            <a:r>
              <a:rPr lang="en-US" sz="1600" dirty="0"/>
              <a:t>Validate with </a:t>
            </a:r>
            <a:r>
              <a:rPr lang="en-US" sz="1600" u="sng" dirty="0"/>
              <a:t>rerunnable tests</a:t>
            </a:r>
            <a:r>
              <a:rPr lang="en-US" sz="1600" dirty="0"/>
              <a:t> -- guard against future broken models </a:t>
            </a:r>
          </a:p>
          <a:p>
            <a:pPr marL="349250" indent="0">
              <a:lnSpc>
                <a:spcPct val="90000"/>
              </a:lnSpc>
              <a:buNone/>
            </a:pPr>
            <a:r>
              <a:rPr lang="en-US" sz="1400" dirty="0"/>
              <a:t>(see </a:t>
            </a:r>
            <a:r>
              <a:rPr lang="en-US" sz="1400" dirty="0">
                <a:hlinkClick r:id="rId3"/>
              </a:rPr>
              <a:t>Test-Driven Design</a:t>
            </a:r>
            <a:r>
              <a:rPr lang="en-US" sz="1400" dirty="0"/>
              <a:t> and </a:t>
            </a:r>
            <a:r>
              <a:rPr lang="en-US" sz="1400" dirty="0">
                <a:hlinkClick r:id="rId4"/>
              </a:rPr>
              <a:t>here</a:t>
            </a:r>
            <a:r>
              <a:rPr lang="en-US" sz="1400" dirty="0"/>
              <a:t> inspiration but that’s a deep and debated topic. Keep it practical!)</a:t>
            </a:r>
          </a:p>
          <a:p>
            <a:pPr marL="342900" indent="-342900">
              <a:lnSpc>
                <a:spcPct val="90000"/>
              </a:lnSpc>
              <a:buFont typeface="+mj-lt"/>
              <a:buAutoNum type="arabicPeriod" startAt="3"/>
            </a:pPr>
            <a:r>
              <a:rPr lang="en-US" sz="1600" dirty="0"/>
              <a:t>Learn to develop efficiently </a:t>
            </a:r>
            <a:r>
              <a:rPr lang="en-US" sz="1600" u="sng" dirty="0"/>
              <a:t>using AI tools </a:t>
            </a:r>
            <a:r>
              <a:rPr lang="en-US" sz="1600" dirty="0"/>
              <a:t>to write the code and tests (≈90%) </a:t>
            </a:r>
          </a:p>
          <a:p>
            <a:pPr marL="0" indent="0">
              <a:lnSpc>
                <a:spcPct val="90000"/>
              </a:lnSpc>
              <a:buNone/>
            </a:pPr>
            <a:endParaRPr lang="en-US" sz="1600" dirty="0"/>
          </a:p>
          <a:p>
            <a:pPr>
              <a:lnSpc>
                <a:spcPct val="90000"/>
              </a:lnSpc>
            </a:pPr>
            <a:endParaRPr lang="en-US" sz="1600" dirty="0"/>
          </a:p>
          <a:p>
            <a:pPr>
              <a:lnSpc>
                <a:spcPct val="90000"/>
              </a:lnSpc>
            </a:pPr>
            <a:endParaRPr lang="en-US" sz="1600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A92A054-F2DB-C304-3BDA-535158E03DE7}"/>
              </a:ext>
            </a:extLst>
          </p:cNvPr>
          <p:cNvGrpSpPr/>
          <p:nvPr/>
        </p:nvGrpSpPr>
        <p:grpSpPr>
          <a:xfrm>
            <a:off x="5620536" y="882362"/>
            <a:ext cx="4731760" cy="1477328"/>
            <a:chOff x="5185186" y="3219237"/>
            <a:chExt cx="4731760" cy="147732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61E7E40-8FA2-2C12-E1C6-31FB00BAA196}"/>
                </a:ext>
              </a:extLst>
            </p:cNvPr>
            <p:cNvSpPr txBox="1"/>
            <p:nvPr/>
          </p:nvSpPr>
          <p:spPr>
            <a:xfrm>
              <a:off x="5185186" y="3270325"/>
              <a:ext cx="137697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Best Practices for Models</a:t>
              </a:r>
            </a:p>
          </p:txBody>
        </p:sp>
        <p:sp>
          <p:nvSpPr>
            <p:cNvPr id="5" name="Right Arrow 4">
              <a:extLst>
                <a:ext uri="{FF2B5EF4-FFF2-40B4-BE49-F238E27FC236}">
                  <a16:creationId xmlns:a16="http://schemas.microsoft.com/office/drawing/2014/main" id="{9043EA15-5682-9121-C7B3-AC44A813A30D}"/>
                </a:ext>
              </a:extLst>
            </p:cNvPr>
            <p:cNvSpPr/>
            <p:nvPr/>
          </p:nvSpPr>
          <p:spPr>
            <a:xfrm>
              <a:off x="6658984" y="3506079"/>
              <a:ext cx="1065007" cy="451822"/>
            </a:xfrm>
            <a:prstGeom prst="rightArrow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7A5715A-5E82-870B-8ECB-644D9AC4073E}"/>
                </a:ext>
              </a:extLst>
            </p:cNvPr>
            <p:cNvSpPr txBox="1"/>
            <p:nvPr/>
          </p:nvSpPr>
          <p:spPr>
            <a:xfrm>
              <a:off x="8251304" y="3219237"/>
              <a:ext cx="1665642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Culture:</a:t>
              </a:r>
            </a:p>
            <a:p>
              <a:r>
                <a:rPr lang="en-US" dirty="0"/>
                <a:t>“This is how we do things around here”</a:t>
              </a:r>
            </a:p>
            <a:p>
              <a:r>
                <a:rPr lang="en-US" dirty="0"/>
                <a:t>aka TIHWDTAH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0365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504BED40-EAF7-4E55-AFF7-2CD840EBD3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EE378A-F88D-4129-A984-BE9F8C7B2B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02156"/>
            <a:ext cx="6309003" cy="10138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Best Practices – Python Model 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367CCF1-BB1E-41CF-8499-94A870C33E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66751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CC5DE2-2678-4F40-A49A-D84BF4E75F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4" y="1896533"/>
            <a:ext cx="6675120" cy="3962266"/>
          </a:xfrm>
        </p:spPr>
        <p:txBody>
          <a:bodyPr anchorCtr="0">
            <a:norm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Github has tutorial to build, curate and validate an industrially useful model for calculating substrate roll properties (Length, L vs. Diam., D)</a:t>
            </a:r>
          </a:p>
          <a:p>
            <a:r>
              <a:rPr lang="en-US" dirty="0">
                <a:solidFill>
                  <a:schemeClr val="tx2"/>
                </a:solidFill>
              </a:rPr>
              <a:t>A simple, technical example to teach software practices</a:t>
            </a:r>
          </a:p>
          <a:p>
            <a:r>
              <a:rPr lang="en-US" dirty="0">
                <a:solidFill>
                  <a:schemeClr val="tx2"/>
                </a:solidFill>
              </a:rPr>
              <a:t>Tutorial includes how to use AI to write code for the model and for rerunnable Python (Pytest) tests in separate files</a:t>
            </a:r>
          </a:p>
          <a:p>
            <a:pPr marL="0" indent="0">
              <a:buNone/>
            </a:pPr>
            <a:endParaRPr lang="en-US" dirty="0">
              <a:solidFill>
                <a:schemeClr val="tx2"/>
              </a:solidFill>
            </a:endParaRPr>
          </a:p>
          <a:p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9" name="Picture 8" descr="A group of toilet paper rolls&#10;&#10;Description automatically generated with low confidence">
            <a:extLst>
              <a:ext uri="{FF2B5EF4-FFF2-40B4-BE49-F238E27FC236}">
                <a16:creationId xmlns:a16="http://schemas.microsoft.com/office/drawing/2014/main" id="{39A69505-089E-B6FF-8E64-31C5EAD3A7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91" r="-2" b="-2"/>
          <a:stretch/>
        </p:blipFill>
        <p:spPr>
          <a:xfrm>
            <a:off x="7256314" y="244008"/>
            <a:ext cx="2250945" cy="3305050"/>
          </a:xfrm>
          <a:prstGeom prst="rect">
            <a:avLst/>
          </a:prstGeom>
        </p:spPr>
      </p:pic>
      <p:pic>
        <p:nvPicPr>
          <p:cNvPr id="13" name="Picture 12" descr="Chart&#10;&#10;Description automatically generated">
            <a:extLst>
              <a:ext uri="{FF2B5EF4-FFF2-40B4-BE49-F238E27FC236}">
                <a16:creationId xmlns:a16="http://schemas.microsoft.com/office/drawing/2014/main" id="{7AD1E2E4-22D8-5F52-EEF8-6875C1B994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9496" y="2234067"/>
            <a:ext cx="2808390" cy="4444410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4518BADD-9110-7179-7457-BE1B893D5B05}"/>
              </a:ext>
            </a:extLst>
          </p:cNvPr>
          <p:cNvGrpSpPr/>
          <p:nvPr/>
        </p:nvGrpSpPr>
        <p:grpSpPr>
          <a:xfrm>
            <a:off x="331475" y="5169670"/>
            <a:ext cx="8576547" cy="706411"/>
            <a:chOff x="790512" y="5142045"/>
            <a:chExt cx="8576547" cy="706411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0481433-7221-B35F-00EA-228CC020E24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0512" y="5142045"/>
              <a:ext cx="8576547" cy="706411"/>
            </a:xfrm>
            <a:prstGeom prst="rect">
              <a:avLst/>
            </a:prstGeom>
          </p:spPr>
        </p:pic>
        <p:sp>
          <p:nvSpPr>
            <p:cNvPr id="15" name="Right Arrow 14">
              <a:extLst>
                <a:ext uri="{FF2B5EF4-FFF2-40B4-BE49-F238E27FC236}">
                  <a16:creationId xmlns:a16="http://schemas.microsoft.com/office/drawing/2014/main" id="{64D52FB4-D7F7-AF06-3ECB-ECBCFC85685D}"/>
                </a:ext>
              </a:extLst>
            </p:cNvPr>
            <p:cNvSpPr/>
            <p:nvPr/>
          </p:nvSpPr>
          <p:spPr>
            <a:xfrm>
              <a:off x="3062689" y="5464366"/>
              <a:ext cx="649995" cy="253388"/>
            </a:xfrm>
            <a:prstGeom prst="rightArrow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ight Arrow 16">
              <a:extLst>
                <a:ext uri="{FF2B5EF4-FFF2-40B4-BE49-F238E27FC236}">
                  <a16:creationId xmlns:a16="http://schemas.microsoft.com/office/drawing/2014/main" id="{8A4C624F-A8BD-F97B-1EC2-CFD8E2F626D8}"/>
                </a:ext>
              </a:extLst>
            </p:cNvPr>
            <p:cNvSpPr/>
            <p:nvPr/>
          </p:nvSpPr>
          <p:spPr>
            <a:xfrm>
              <a:off x="6890196" y="5407803"/>
              <a:ext cx="649995" cy="253388"/>
            </a:xfrm>
            <a:prstGeom prst="rightArrow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7C48E5DA-5CEC-24F6-2C3D-E060B232D87E}"/>
              </a:ext>
            </a:extLst>
          </p:cNvPr>
          <p:cNvSpPr txBox="1"/>
          <p:nvPr/>
        </p:nvSpPr>
        <p:spPr>
          <a:xfrm>
            <a:off x="446534" y="6152419"/>
            <a:ext cx="2754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 = material’s caliper or thickness</a:t>
            </a:r>
          </a:p>
        </p:txBody>
      </p:sp>
    </p:spTree>
    <p:extLst>
      <p:ext uri="{BB962C8B-B14F-4D97-AF65-F5344CB8AC3E}">
        <p14:creationId xmlns:p14="http://schemas.microsoft.com/office/powerpoint/2010/main" val="15514013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599F7A0-4085-D891-1FC4-60B889B3D6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501C4B06-77B5-3C45-937F-5175638229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F1B0F5-6187-465B-A591-EE339F01FE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02156"/>
            <a:ext cx="6822142" cy="1013800"/>
          </a:xfrm>
        </p:spPr>
        <p:txBody>
          <a:bodyPr anchor="t" anchorCtr="0">
            <a:norm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Curating – Python Model Example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635DB8D-5AF4-9C23-EB01-E8BEB96F35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66751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2E05FF-CCC2-9064-E44B-D535BBA4E5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1371779"/>
            <a:ext cx="7123863" cy="3091477"/>
          </a:xfrm>
        </p:spPr>
        <p:txBody>
          <a:bodyPr anchor="t" anchorCtr="0"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tx2"/>
                </a:solidFill>
              </a:rPr>
              <a:t>Curating ≠ long, multi-step code with obscure names</a:t>
            </a:r>
          </a:p>
          <a:p>
            <a:pPr lvl="1"/>
            <a:r>
              <a:rPr lang="en-US" dirty="0">
                <a:solidFill>
                  <a:schemeClr val="tx2"/>
                </a:solidFill>
              </a:rPr>
              <a:t>Code should be </a:t>
            </a:r>
            <a:r>
              <a:rPr lang="en-US" u="sng" dirty="0">
                <a:solidFill>
                  <a:schemeClr val="tx2"/>
                </a:solidFill>
              </a:rPr>
              <a:t>easily</a:t>
            </a:r>
            <a:r>
              <a:rPr lang="en-US" dirty="0">
                <a:solidFill>
                  <a:schemeClr val="tx2"/>
                </a:solidFill>
              </a:rPr>
              <a:t> inspectable by non-coding leader/manager</a:t>
            </a:r>
          </a:p>
          <a:p>
            <a:pPr lvl="1"/>
            <a:r>
              <a:rPr lang="en-US" dirty="0">
                <a:solidFill>
                  <a:schemeClr val="tx2"/>
                </a:solidFill>
              </a:rPr>
              <a:t>Macroscopic, predictable architecture helps curate</a:t>
            </a:r>
          </a:p>
          <a:p>
            <a:pPr lvl="1"/>
            <a:r>
              <a:rPr lang="en-US" dirty="0">
                <a:solidFill>
                  <a:schemeClr val="tx2"/>
                </a:solidFill>
              </a:rPr>
              <a:t>Single-action functions (</a:t>
            </a:r>
            <a:r>
              <a:rPr lang="en-US" sz="1000" dirty="0">
                <a:solidFill>
                  <a:schemeClr val="tx2"/>
                </a:solidFill>
              </a:rPr>
              <a:t>Clean Code: A Handbook of Agile Software Craftsmanship”, R. Martin, 2008)</a:t>
            </a:r>
          </a:p>
          <a:p>
            <a:pPr lvl="2"/>
            <a:r>
              <a:rPr lang="en-US" dirty="0">
                <a:solidFill>
                  <a:schemeClr val="tx2"/>
                </a:solidFill>
              </a:rPr>
              <a:t>Easy to test</a:t>
            </a:r>
          </a:p>
          <a:p>
            <a:pPr lvl="2"/>
            <a:r>
              <a:rPr lang="en-US" dirty="0">
                <a:solidFill>
                  <a:schemeClr val="tx2"/>
                </a:solidFill>
              </a:rPr>
              <a:t>Easy for AI tool to write the code and write rerunnable test(s)</a:t>
            </a:r>
          </a:p>
          <a:p>
            <a:pPr lvl="1"/>
            <a:r>
              <a:rPr lang="en-US" dirty="0">
                <a:solidFill>
                  <a:schemeClr val="tx2"/>
                </a:solidFill>
              </a:rPr>
              <a:t>Object-oriented “Class-based”</a:t>
            </a:r>
          </a:p>
          <a:p>
            <a:pPr lvl="2"/>
            <a:r>
              <a:rPr lang="en-US" dirty="0">
                <a:solidFill>
                  <a:schemeClr val="tx2"/>
                </a:solidFill>
              </a:rPr>
              <a:t>Easy to bring in trusted, helper libraries for working with data etc.</a:t>
            </a:r>
          </a:p>
          <a:p>
            <a:pPr lvl="2"/>
            <a:r>
              <a:rPr lang="en-US" dirty="0">
                <a:solidFill>
                  <a:schemeClr val="tx2"/>
                </a:solidFill>
              </a:rPr>
              <a:t>Model’s instanced code objects are easy to inspect and debug</a:t>
            </a:r>
          </a:p>
          <a:p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AC7A60-C216-CFD9-B5EE-8428B83A4E45}"/>
              </a:ext>
            </a:extLst>
          </p:cNvPr>
          <p:cNvSpPr txBox="1"/>
          <p:nvPr/>
        </p:nvSpPr>
        <p:spPr>
          <a:xfrm>
            <a:off x="179596" y="5291296"/>
            <a:ext cx="11208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A Good Architecture for Model Code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FE1FE4-B64C-8F67-B2D6-1321392D883E}"/>
              </a:ext>
            </a:extLst>
          </p:cNvPr>
          <p:cNvSpPr txBox="1"/>
          <p:nvPr/>
        </p:nvSpPr>
        <p:spPr>
          <a:xfrm>
            <a:off x="9055030" y="2165836"/>
            <a:ext cx="1835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Multistep “Procedure”</a:t>
            </a:r>
          </a:p>
        </p:txBody>
      </p:sp>
      <p:pic>
        <p:nvPicPr>
          <p:cNvPr id="16" name="Picture 15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1DEFD184-E3E4-581D-EC7D-55C256BFB1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2191" y="2488318"/>
            <a:ext cx="3743325" cy="167449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84581BA-C323-7FE2-BF02-7D0949A91F2C}"/>
              </a:ext>
            </a:extLst>
          </p:cNvPr>
          <p:cNvSpPr txBox="1"/>
          <p:nvPr/>
        </p:nvSpPr>
        <p:spPr>
          <a:xfrm>
            <a:off x="8864701" y="4351212"/>
            <a:ext cx="18552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Single-action Function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78E02BE-FDCC-EC5E-FBC7-32A711616B0D}"/>
              </a:ext>
            </a:extLst>
          </p:cNvPr>
          <p:cNvSpPr txBox="1"/>
          <p:nvPr/>
        </p:nvSpPr>
        <p:spPr>
          <a:xfrm>
            <a:off x="10617963" y="558379"/>
            <a:ext cx="140199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Meandering, “spaghetti” code</a:t>
            </a:r>
          </a:p>
        </p:txBody>
      </p:sp>
      <p:pic>
        <p:nvPicPr>
          <p:cNvPr id="9" name="Picture 8" descr="A screen shot of a computer screen&#10;&#10;AI-generated content may be incorrect.">
            <a:extLst>
              <a:ext uri="{FF2B5EF4-FFF2-40B4-BE49-F238E27FC236}">
                <a16:creationId xmlns:a16="http://schemas.microsoft.com/office/drawing/2014/main" id="{95E61F5F-49AF-011F-8B1E-417B10932D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8475" y="117924"/>
            <a:ext cx="2106424" cy="2047912"/>
          </a:xfrm>
          <a:prstGeom prst="rect">
            <a:avLst/>
          </a:prstGeom>
        </p:spPr>
      </p:pic>
      <p:pic>
        <p:nvPicPr>
          <p:cNvPr id="7" name="Picture 6" descr="A diagram of a function&#10;&#10;AI-generated content may be incorrect.">
            <a:extLst>
              <a:ext uri="{FF2B5EF4-FFF2-40B4-BE49-F238E27FC236}">
                <a16:creationId xmlns:a16="http://schemas.microsoft.com/office/drawing/2014/main" id="{A4FE3C29-21D6-BAEF-241D-33BB34EDFA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2991" y="4400625"/>
            <a:ext cx="6285675" cy="2254781"/>
          </a:xfrm>
          <a:prstGeom prst="rect">
            <a:avLst/>
          </a:prstGeom>
        </p:spPr>
      </p:pic>
      <p:pic>
        <p:nvPicPr>
          <p:cNvPr id="8" name="Picture 7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AD376F78-7867-9F59-5262-630AEBD9E0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4604" y="4723631"/>
            <a:ext cx="4097396" cy="1686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686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17" grpId="0"/>
      <p:bldP spid="1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E1A41AA-4FBE-86D2-8F24-B4AF33A729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0FFD52CA-35E5-DF47-5401-54675776A5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DB61D1-8E4F-4227-4AC3-254BBA3C56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02156"/>
            <a:ext cx="6822142" cy="1013800"/>
          </a:xfrm>
        </p:spPr>
        <p:txBody>
          <a:bodyPr anchor="t" anchorCtr="0">
            <a:norm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Testing/Validation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D9481C9-2A32-E436-2CB1-19C0F20EF7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66751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15DA52-72EF-B1D5-A958-6DC1D1D0E5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2163" y="1319879"/>
            <a:ext cx="5980334" cy="4309739"/>
          </a:xfrm>
        </p:spPr>
        <p:txBody>
          <a:bodyPr anchor="t" anchorCtr="0">
            <a:normAutofit/>
          </a:bodyPr>
          <a:lstStyle/>
          <a:p>
            <a:pPr marL="324000" lvl="1" indent="0">
              <a:buNone/>
            </a:pPr>
            <a:r>
              <a:rPr lang="en-US" sz="1600" dirty="0">
                <a:solidFill>
                  <a:schemeClr val="tx2"/>
                </a:solidFill>
              </a:rPr>
              <a:t>Testing is under-utilized by engineers/scientists; yet easy to learn</a:t>
            </a:r>
          </a:p>
          <a:p>
            <a:pPr lvl="1"/>
            <a:r>
              <a:rPr lang="en-US" dirty="0">
                <a:solidFill>
                  <a:schemeClr val="tx2"/>
                </a:solidFill>
              </a:rPr>
              <a:t>Many “validations” consist of feeding a model some inputs, looking at the results and pronouncing it validated</a:t>
            </a:r>
          </a:p>
          <a:p>
            <a:pPr lvl="1"/>
            <a:r>
              <a:rPr lang="en-US" dirty="0">
                <a:solidFill>
                  <a:schemeClr val="tx2"/>
                </a:solidFill>
              </a:rPr>
              <a:t>Tests = rerunnable proof that future changes don’t break the model</a:t>
            </a:r>
          </a:p>
          <a:p>
            <a:pPr lvl="1"/>
            <a:r>
              <a:rPr lang="en-US" dirty="0">
                <a:solidFill>
                  <a:schemeClr val="tx2"/>
                </a:solidFill>
              </a:rPr>
              <a:t>Tests are documentation that explains how </a:t>
            </a:r>
            <a:r>
              <a:rPr lang="en-US" u="sng" dirty="0">
                <a:solidFill>
                  <a:schemeClr val="tx2"/>
                </a:solidFill>
              </a:rPr>
              <a:t>each function</a:t>
            </a:r>
            <a:r>
              <a:rPr lang="en-US" dirty="0">
                <a:solidFill>
                  <a:schemeClr val="tx2"/>
                </a:solidFill>
              </a:rPr>
              <a:t> works</a:t>
            </a:r>
          </a:p>
          <a:p>
            <a:pPr lvl="1"/>
            <a:r>
              <a:rPr lang="en-US" dirty="0">
                <a:solidFill>
                  <a:schemeClr val="tx2"/>
                </a:solidFill>
              </a:rPr>
              <a:t>Standard Python Pytest library manages testing from *.py file separate from model code’s *.py</a:t>
            </a:r>
          </a:p>
          <a:p>
            <a:pPr lvl="1"/>
            <a:r>
              <a:rPr lang="en-US" dirty="0">
                <a:solidFill>
                  <a:schemeClr val="tx2"/>
                </a:solidFill>
              </a:rPr>
              <a:t>Advise minimum one test per model function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C4A527-E782-1681-1708-8D27E198579A}"/>
              </a:ext>
            </a:extLst>
          </p:cNvPr>
          <p:cNvSpPr txBox="1"/>
          <p:nvPr/>
        </p:nvSpPr>
        <p:spPr>
          <a:xfrm>
            <a:off x="8326776" y="506007"/>
            <a:ext cx="18439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Github Copilot Prompt</a:t>
            </a:r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4E7E1C6-5831-A0D4-1895-4345E90487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177" y="4277212"/>
            <a:ext cx="5963349" cy="2083846"/>
          </a:xfrm>
          <a:prstGeom prst="rect">
            <a:avLst/>
          </a:prstGeom>
        </p:spPr>
      </p:pic>
      <p:pic>
        <p:nvPicPr>
          <p:cNvPr id="8" name="Picture 7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624DCFC2-5A99-F2CA-E74D-594722E7C9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0536" y="3035141"/>
            <a:ext cx="4496381" cy="3765085"/>
          </a:xfrm>
          <a:prstGeom prst="rect">
            <a:avLst/>
          </a:prstGeom>
        </p:spPr>
      </p:pic>
      <p:pic>
        <p:nvPicPr>
          <p:cNvPr id="14" name="Picture 13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388917D2-7B0A-7731-EC0D-2E9A6F3830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3690" y="837866"/>
            <a:ext cx="5233893" cy="181697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78979A9-6675-3F57-9C67-A697153B43B3}"/>
              </a:ext>
            </a:extLst>
          </p:cNvPr>
          <p:cNvSpPr txBox="1"/>
          <p:nvPr/>
        </p:nvSpPr>
        <p:spPr>
          <a:xfrm>
            <a:off x="7974682" y="2769624"/>
            <a:ext cx="293122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Resulting Pytest Function</a:t>
            </a:r>
          </a:p>
        </p:txBody>
      </p:sp>
    </p:spTree>
    <p:extLst>
      <p:ext uri="{BB962C8B-B14F-4D97-AF65-F5344CB8AC3E}">
        <p14:creationId xmlns:p14="http://schemas.microsoft.com/office/powerpoint/2010/main" val="1843536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6" grpId="0"/>
    </p:bldLst>
  </p:timing>
</p:sld>
</file>

<file path=ppt/theme/theme1.xml><?xml version="1.0" encoding="utf-8"?>
<a:theme xmlns:a="http://schemas.openxmlformats.org/drawingml/2006/main" name="DividendVTI">
  <a:themeElements>
    <a:clrScheme name="AnalogousFromLightSeedRightStep">
      <a:dk1>
        <a:srgbClr val="000000"/>
      </a:dk1>
      <a:lt1>
        <a:srgbClr val="FFFFFF"/>
      </a:lt1>
      <a:dk2>
        <a:srgbClr val="243C41"/>
      </a:dk2>
      <a:lt2>
        <a:srgbClr val="E4E5EA"/>
      </a:lt2>
      <a:accent1>
        <a:srgbClr val="A8A27B"/>
      </a:accent1>
      <a:accent2>
        <a:srgbClr val="97A86E"/>
      </a:accent2>
      <a:accent3>
        <a:srgbClr val="8BAA7D"/>
      </a:accent3>
      <a:accent4>
        <a:srgbClr val="72AE79"/>
      </a:accent4>
      <a:accent5>
        <a:srgbClr val="7CA994"/>
      </a:accent5>
      <a:accent6>
        <a:srgbClr val="70AAA7"/>
      </a:accent6>
      <a:hlink>
        <a:srgbClr val="777FB6"/>
      </a:hlink>
      <a:folHlink>
        <a:srgbClr val="828282"/>
      </a:folHlink>
    </a:clrScheme>
    <a:fontScheme name="Dividend">
      <a:majorFont>
        <a:latin typeface="Franklin Gothic Demi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1549</TotalTime>
  <Words>1014</Words>
  <Application>Microsoft Macintosh PowerPoint</Application>
  <PresentationFormat>Widescreen</PresentationFormat>
  <Paragraphs>113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Franklin Gothic Book</vt:lpstr>
      <vt:lpstr>Franklin Gothic Demi</vt:lpstr>
      <vt:lpstr>Gill Sans MT</vt:lpstr>
      <vt:lpstr>Helvetica Neue</vt:lpstr>
      <vt:lpstr>Wingdings</vt:lpstr>
      <vt:lpstr>Wingdings 2</vt:lpstr>
      <vt:lpstr>DividendVTI</vt:lpstr>
      <vt:lpstr>Building Robust and Collaborative Coded Engineering Models</vt:lpstr>
      <vt:lpstr>Intro</vt:lpstr>
      <vt:lpstr>Some things I learned from “Dr. P”*</vt:lpstr>
      <vt:lpstr>Why Best Practices for Coded Models?</vt:lpstr>
      <vt:lpstr>Posted Tutorial</vt:lpstr>
      <vt:lpstr>Why Best Practices for Coded Models?</vt:lpstr>
      <vt:lpstr>Best Practices – Python Model </vt:lpstr>
      <vt:lpstr>Curating – Python Model Example</vt:lpstr>
      <vt:lpstr>Testing/Validation</vt:lpstr>
      <vt:lpstr>AI Tools For Coded Models</vt:lpstr>
      <vt:lpstr>Conclusions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JD Landgrebe</dc:creator>
  <cp:lastModifiedBy>JD Landgrebe</cp:lastModifiedBy>
  <cp:revision>89</cp:revision>
  <cp:lastPrinted>2023-09-11T18:27:59Z</cp:lastPrinted>
  <dcterms:created xsi:type="dcterms:W3CDTF">2020-02-18T13:45:19Z</dcterms:created>
  <dcterms:modified xsi:type="dcterms:W3CDTF">2025-02-24T07:31:40Z</dcterms:modified>
</cp:coreProperties>
</file>